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heme/themeOverride17.xml" ContentType="application/vnd.openxmlformats-officedocument.themeOverride+xml"/>
  <Override PartName="/ppt/theme/themeOverride28.xml" ContentType="application/vnd.openxmlformats-officedocument.themeOverr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heme/themeOverride24.xml" ContentType="application/vnd.openxmlformats-officedocument.themeOverr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Override1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theme/themeOverride20.xml" ContentType="application/vnd.openxmlformats-officedocument.themeOverr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theme/themeOverride29.xml" ContentType="application/vnd.openxmlformats-officedocument.themeOverr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theme/themeOverride25.xml" ContentType="application/vnd.openxmlformats-officedocument.themeOverr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Override10.xml" ContentType="application/vnd.openxmlformats-officedocument.themeOverr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theme/themeOverride15.xml" ContentType="application/vnd.openxmlformats-officedocument.themeOverride+xml"/>
  <Override PartName="/ppt/theme/themeOverride26.xml" ContentType="application/vnd.openxmlformats-officedocument.themeOverr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22.xml" ContentType="application/vnd.openxmlformats-officedocument.themeOverride+xml"/>
  <Override PartName="/ppt/theme/themeOverride33.xml" ContentType="application/vnd.openxmlformats-officedocument.themeOverr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heme/themeOverride27.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slides/slide29.xml" ContentType="application/vnd.openxmlformats-officedocument.presentationml.slide+xml"/>
  <Override PartName="/ppt/slideLayouts/slideLayout39.xml" ContentType="application/vnd.openxmlformats-officedocument.presentationml.slideLayout+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76" r:id="rId2"/>
    <p:sldMasterId id="2147483692" r:id="rId3"/>
    <p:sldMasterId id="2147483705" r:id="rId4"/>
  </p:sldMasterIdLst>
  <p:notesMasterIdLst>
    <p:notesMasterId r:id="rId65"/>
  </p:notesMasterIdLst>
  <p:handoutMasterIdLst>
    <p:handoutMasterId r:id="rId66"/>
  </p:handoutMasterIdLst>
  <p:sldIdLst>
    <p:sldId id="882" r:id="rId5"/>
    <p:sldId id="262" r:id="rId6"/>
    <p:sldId id="1024" r:id="rId7"/>
    <p:sldId id="1027" r:id="rId8"/>
    <p:sldId id="1076" r:id="rId9"/>
    <p:sldId id="1091" r:id="rId10"/>
    <p:sldId id="1092" r:id="rId11"/>
    <p:sldId id="915" r:id="rId12"/>
    <p:sldId id="1028" r:id="rId13"/>
    <p:sldId id="1029" r:id="rId14"/>
    <p:sldId id="1030" r:id="rId15"/>
    <p:sldId id="1031" r:id="rId16"/>
    <p:sldId id="1032" r:id="rId17"/>
    <p:sldId id="1033" r:id="rId18"/>
    <p:sldId id="1039" r:id="rId19"/>
    <p:sldId id="1034" r:id="rId20"/>
    <p:sldId id="1040" r:id="rId21"/>
    <p:sldId id="1041" r:id="rId22"/>
    <p:sldId id="1042" r:id="rId23"/>
    <p:sldId id="1043" r:id="rId24"/>
    <p:sldId id="1044" r:id="rId25"/>
    <p:sldId id="1045" r:id="rId26"/>
    <p:sldId id="1046" r:id="rId27"/>
    <p:sldId id="1047" r:id="rId28"/>
    <p:sldId id="1048" r:id="rId29"/>
    <p:sldId id="1049" r:id="rId30"/>
    <p:sldId id="1050" r:id="rId31"/>
    <p:sldId id="1051" r:id="rId32"/>
    <p:sldId id="1052" r:id="rId33"/>
    <p:sldId id="1053" r:id="rId34"/>
    <p:sldId id="1054" r:id="rId35"/>
    <p:sldId id="1056" r:id="rId36"/>
    <p:sldId id="1057" r:id="rId37"/>
    <p:sldId id="1058" r:id="rId38"/>
    <p:sldId id="1059" r:id="rId39"/>
    <p:sldId id="1060" r:id="rId40"/>
    <p:sldId id="1061" r:id="rId41"/>
    <p:sldId id="1062" r:id="rId42"/>
    <p:sldId id="1063" r:id="rId43"/>
    <p:sldId id="1064" r:id="rId44"/>
    <p:sldId id="1065" r:id="rId45"/>
    <p:sldId id="1066" r:id="rId46"/>
    <p:sldId id="1067" r:id="rId47"/>
    <p:sldId id="1072" r:id="rId48"/>
    <p:sldId id="1074" r:id="rId49"/>
    <p:sldId id="1073" r:id="rId50"/>
    <p:sldId id="1077" r:id="rId51"/>
    <p:sldId id="1078" r:id="rId52"/>
    <p:sldId id="1079" r:id="rId53"/>
    <p:sldId id="1080" r:id="rId54"/>
    <p:sldId id="1082" r:id="rId55"/>
    <p:sldId id="1081" r:id="rId56"/>
    <p:sldId id="1083" r:id="rId57"/>
    <p:sldId id="1084" r:id="rId58"/>
    <p:sldId id="1085" r:id="rId59"/>
    <p:sldId id="1086" r:id="rId60"/>
    <p:sldId id="1087" r:id="rId61"/>
    <p:sldId id="1089" r:id="rId62"/>
    <p:sldId id="997" r:id="rId63"/>
    <p:sldId id="883" r:id="rId6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493"/>
    <a:srgbClr val="003054"/>
    <a:srgbClr val="FF2F92"/>
    <a:srgbClr val="004376"/>
    <a:srgbClr val="929292"/>
    <a:srgbClr val="4DBBBB"/>
    <a:srgbClr val="00213A"/>
    <a:srgbClr val="00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988A0A2-FFD2-4F6A-94C3-9761577A4F58}">
  <a:tblStyle styleId="{F988A0A2-FFD2-4F6A-94C3-9761577A4F58}"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92" autoAdjust="0"/>
    <p:restoredTop sz="94737"/>
  </p:normalViewPr>
  <p:slideViewPr>
    <p:cSldViewPr snapToGrid="0" showGuides="1">
      <p:cViewPr>
        <p:scale>
          <a:sx n="80" d="100"/>
          <a:sy n="80" d="100"/>
        </p:scale>
        <p:origin x="-1378" y="-557"/>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D9709E-1E6A-4F47-AEEF-CA15B79773F7}" type="datetimeFigureOut">
              <a:rPr lang="es-ES" smtClean="0"/>
              <a:pPr/>
              <a:t>13/08/2025</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84938F-5282-413C-9574-BD996931FDCE}"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MX" dirty="0" smtClean="0"/>
              <a:t>Saber donde estoy parado.</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Más información, mejor preparado</a:t>
            </a:r>
            <a:r>
              <a:rPr lang="es-MX" baseline="0" dirty="0" smtClean="0"/>
              <a:t> para realizar proyecto, tomar decisiones informado.</a:t>
            </a:r>
            <a:endParaRPr lang="es-E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2" y="4343400"/>
            <a:ext cx="5486399" cy="4114800"/>
          </a:xfrm>
          <a:prstGeom prst="rect">
            <a:avLst/>
          </a:prstGeom>
        </p:spPr>
        <p:txBody>
          <a:bodyPr lIns="90694" tIns="90694" rIns="90694" bIns="90694" anchor="t" anchorCtr="0">
            <a:noAutofit/>
          </a:body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MX" dirty="0" smtClean="0"/>
              <a:t>Saber donde estoy parado.</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MX" dirty="0" smtClean="0"/>
              <a:t>Saber donde estoy parado.</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MX" dirty="0" smtClean="0"/>
              <a:t>Saber donde estoy parado.</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MX" dirty="0" smtClean="0"/>
              <a:t>Yo quiero estar allí, de protagonista escribiendo e iluminando</a:t>
            </a:r>
            <a:r>
              <a:rPr lang="es-MX" baseline="0" dirty="0" smtClean="0"/>
              <a:t> el camino a seguir.</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3375"/>
            </a:lvl1pPr>
          </a:lstStyle>
          <a:p>
            <a:r>
              <a:rPr lang="es-MX"/>
              <a:t>Haz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xmlns="" id="{E810BA54-D2F2-D847-1843-B60A7EACF442}"/>
              </a:ext>
            </a:extLst>
          </p:cNvPr>
          <p:cNvSpPr>
            <a:spLocks noGrp="1"/>
          </p:cNvSpPr>
          <p:nvPr>
            <p:ph type="dt" sz="half" idx="10"/>
          </p:nvPr>
        </p:nvSpPr>
        <p:spPr/>
        <p:txBody>
          <a:bodyPr/>
          <a:lstStyle>
            <a:lvl1pPr>
              <a:defRPr/>
            </a:lvl1pPr>
          </a:lstStyle>
          <a:p>
            <a:fld id="{FF587356-6BED-4511-A9D0-66844F8A7F1B}"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D7DAD071-0091-8F7F-0FF3-D1A1B14C8CFC}"/>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336439B9-DB98-0103-034B-55B3AC9DD467}"/>
              </a:ext>
            </a:extLst>
          </p:cNvPr>
          <p:cNvSpPr>
            <a:spLocks noGrp="1"/>
          </p:cNvSpPr>
          <p:nvPr>
            <p:ph type="sldNum" sz="quarter" idx="12"/>
          </p:nvPr>
        </p:nvSpPr>
        <p:spPr/>
        <p:txBody>
          <a:bodyPr/>
          <a:lstStyle>
            <a:lvl1pPr>
              <a:defRPr/>
            </a:lvl1pPr>
          </a:lstStyle>
          <a:p>
            <a:fld id="{AE8EEF52-CA3A-4FDC-80DD-32EF215C4A7D}" type="slidenum">
              <a:rPr lang="es-CL" altLang="en-US" smtClean="0"/>
              <a:pPr/>
              <a:t>‹Nº›</a:t>
            </a:fld>
            <a:endParaRPr lang="es-CL" altLang="en-US"/>
          </a:p>
        </p:txBody>
      </p:sp>
    </p:spTree>
    <p:extLst>
      <p:ext uri="{BB962C8B-B14F-4D97-AF65-F5344CB8AC3E}">
        <p14:creationId xmlns:p14="http://schemas.microsoft.com/office/powerpoint/2010/main" xmlns="" val="287806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76BB0916-2DDD-1153-C018-7A5A6D91E8E9}"/>
              </a:ext>
            </a:extLst>
          </p:cNvPr>
          <p:cNvSpPr>
            <a:spLocks noGrp="1"/>
          </p:cNvSpPr>
          <p:nvPr>
            <p:ph type="dt" sz="half" idx="10"/>
          </p:nvPr>
        </p:nvSpPr>
        <p:spPr/>
        <p:txBody>
          <a:bodyPr/>
          <a:lstStyle>
            <a:lvl1pPr>
              <a:defRPr/>
            </a:lvl1pPr>
          </a:lstStyle>
          <a:p>
            <a:fld id="{4E4BD19D-A355-4FCE-BE5E-8CF73F8C8E89}"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449A53F5-8647-498E-81DE-8B4AD85ED00F}"/>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EEF555F5-EA27-3148-37C8-28BCE5AA09B5}"/>
              </a:ext>
            </a:extLst>
          </p:cNvPr>
          <p:cNvSpPr>
            <a:spLocks noGrp="1"/>
          </p:cNvSpPr>
          <p:nvPr>
            <p:ph type="sldNum" sz="quarter" idx="12"/>
          </p:nvPr>
        </p:nvSpPr>
        <p:spPr/>
        <p:txBody>
          <a:bodyPr/>
          <a:lstStyle>
            <a:lvl1pPr>
              <a:defRPr/>
            </a:lvl1pPr>
          </a:lstStyle>
          <a:p>
            <a:fld id="{A54877BF-C5D6-48BD-A15F-F5957544869C}" type="slidenum">
              <a:rPr lang="es-CL" altLang="en-US" smtClean="0"/>
              <a:pPr/>
              <a:t>‹Nº›</a:t>
            </a:fld>
            <a:endParaRPr lang="es-CL" altLang="en-US"/>
          </a:p>
        </p:txBody>
      </p:sp>
    </p:spTree>
    <p:extLst>
      <p:ext uri="{BB962C8B-B14F-4D97-AF65-F5344CB8AC3E}">
        <p14:creationId xmlns:p14="http://schemas.microsoft.com/office/powerpoint/2010/main" xmlns="" val="3318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4"/>
            <a:ext cx="1971675" cy="4358879"/>
          </a:xfrm>
        </p:spPr>
        <p:txBody>
          <a:bodyPr vert="eaVert"/>
          <a:lstStyle/>
          <a:p>
            <a:r>
              <a:rPr lang="es-MX"/>
              <a:t>Haz clic para modificar el estilo de título del patrón</a:t>
            </a:r>
            <a:endParaRPr lang="es-CL"/>
          </a:p>
        </p:txBody>
      </p:sp>
      <p:sp>
        <p:nvSpPr>
          <p:cNvPr id="3" name="Marcador de texto vertical 2"/>
          <p:cNvSpPr>
            <a:spLocks noGrp="1"/>
          </p:cNvSpPr>
          <p:nvPr>
            <p:ph type="body" orient="vert" idx="1"/>
          </p:nvPr>
        </p:nvSpPr>
        <p:spPr>
          <a:xfrm>
            <a:off x="628652" y="273844"/>
            <a:ext cx="5800725" cy="435887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0567A231-4C17-0D40-5670-CB4C4452817A}"/>
              </a:ext>
            </a:extLst>
          </p:cNvPr>
          <p:cNvSpPr>
            <a:spLocks noGrp="1"/>
          </p:cNvSpPr>
          <p:nvPr>
            <p:ph type="dt" sz="half" idx="10"/>
          </p:nvPr>
        </p:nvSpPr>
        <p:spPr/>
        <p:txBody>
          <a:bodyPr/>
          <a:lstStyle>
            <a:lvl1pPr>
              <a:defRPr/>
            </a:lvl1pPr>
          </a:lstStyle>
          <a:p>
            <a:fld id="{91586E4A-0762-44D4-B063-BAD7C42F0417}"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6874972D-2AFC-060E-7D98-F56AA3B59A08}"/>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B28CC50A-8A37-C476-1CF4-A63501A5FF65}"/>
              </a:ext>
            </a:extLst>
          </p:cNvPr>
          <p:cNvSpPr>
            <a:spLocks noGrp="1"/>
          </p:cNvSpPr>
          <p:nvPr>
            <p:ph type="sldNum" sz="quarter" idx="12"/>
          </p:nvPr>
        </p:nvSpPr>
        <p:spPr/>
        <p:txBody>
          <a:bodyPr/>
          <a:lstStyle>
            <a:lvl1pPr>
              <a:defRPr/>
            </a:lvl1pPr>
          </a:lstStyle>
          <a:p>
            <a:fld id="{19777DFA-1302-431D-95AD-84544A8AA104}" type="slidenum">
              <a:rPr lang="es-CL" altLang="en-US" smtClean="0"/>
              <a:pPr/>
              <a:t>‹Nº›</a:t>
            </a:fld>
            <a:endParaRPr lang="es-CL" altLang="en-US"/>
          </a:p>
        </p:txBody>
      </p:sp>
    </p:spTree>
    <p:extLst>
      <p:ext uri="{BB962C8B-B14F-4D97-AF65-F5344CB8AC3E}">
        <p14:creationId xmlns:p14="http://schemas.microsoft.com/office/powerpoint/2010/main" xmlns="" val="1466567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3375"/>
            </a:lvl1pPr>
          </a:lstStyle>
          <a:p>
            <a:r>
              <a:rPr lang="es-MX"/>
              <a:t>Haz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xmlns="" id="{E810BA54-D2F2-D847-1843-B60A7EACF442}"/>
              </a:ext>
            </a:extLst>
          </p:cNvPr>
          <p:cNvSpPr>
            <a:spLocks noGrp="1"/>
          </p:cNvSpPr>
          <p:nvPr>
            <p:ph type="dt" sz="half" idx="10"/>
          </p:nvPr>
        </p:nvSpPr>
        <p:spPr/>
        <p:txBody>
          <a:bodyPr/>
          <a:lstStyle>
            <a:lvl1pPr>
              <a:defRPr/>
            </a:lvl1pPr>
          </a:lstStyle>
          <a:p>
            <a:fld id="{409CF9B8-556F-4C69-8478-36D39E0D2E46}"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D7DAD071-0091-8F7F-0FF3-D1A1B14C8CFC}"/>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336439B9-DB98-0103-034B-55B3AC9DD467}"/>
              </a:ext>
            </a:extLst>
          </p:cNvPr>
          <p:cNvSpPr>
            <a:spLocks noGrp="1"/>
          </p:cNvSpPr>
          <p:nvPr>
            <p:ph type="sldNum" sz="quarter" idx="12"/>
          </p:nvPr>
        </p:nvSpPr>
        <p:spPr/>
        <p:txBody>
          <a:bodyPr/>
          <a:lstStyle>
            <a:lvl1pPr>
              <a:defRPr/>
            </a:lvl1pPr>
          </a:lstStyle>
          <a:p>
            <a:fld id="{AE8EEF52-CA3A-4FDC-80DD-32EF215C4A7D}" type="slidenum">
              <a:rPr lang="es-CL" altLang="en-US" smtClean="0"/>
              <a:pPr/>
              <a:t>‹Nº›</a:t>
            </a:fld>
            <a:endParaRPr lang="es-CL" altLang="en-US"/>
          </a:p>
        </p:txBody>
      </p:sp>
    </p:spTree>
    <p:extLst>
      <p:ext uri="{BB962C8B-B14F-4D97-AF65-F5344CB8AC3E}">
        <p14:creationId xmlns:p14="http://schemas.microsoft.com/office/powerpoint/2010/main" xmlns="" val="220527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contenido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2CF1EB66-A565-DB82-36E1-2B7462B642D9}"/>
              </a:ext>
            </a:extLst>
          </p:cNvPr>
          <p:cNvSpPr>
            <a:spLocks noGrp="1"/>
          </p:cNvSpPr>
          <p:nvPr>
            <p:ph type="dt" sz="half" idx="10"/>
          </p:nvPr>
        </p:nvSpPr>
        <p:spPr/>
        <p:txBody>
          <a:bodyPr/>
          <a:lstStyle>
            <a:lvl1pPr>
              <a:defRPr/>
            </a:lvl1pPr>
          </a:lstStyle>
          <a:p>
            <a:fld id="{AB6F34A5-2578-4B1D-84B1-7E03B93487C2}"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41E4B315-47D3-1B2B-0056-F11D8C37F013}"/>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D4414484-F6BF-38DF-EE55-A6477372C795}"/>
              </a:ext>
            </a:extLst>
          </p:cNvPr>
          <p:cNvSpPr>
            <a:spLocks noGrp="1"/>
          </p:cNvSpPr>
          <p:nvPr>
            <p:ph type="sldNum" sz="quarter" idx="12"/>
          </p:nvPr>
        </p:nvSpPr>
        <p:spPr/>
        <p:txBody>
          <a:bodyPr/>
          <a:lstStyle>
            <a:lvl1pPr>
              <a:defRPr/>
            </a:lvl1pPr>
          </a:lstStyle>
          <a:p>
            <a:fld id="{D92A8FF2-35EF-4CBD-9594-1B36534AAD8F}" type="slidenum">
              <a:rPr lang="es-CL" altLang="en-US" smtClean="0"/>
              <a:pPr/>
              <a:t>‹Nº›</a:t>
            </a:fld>
            <a:endParaRPr lang="es-CL" altLang="en-US"/>
          </a:p>
        </p:txBody>
      </p:sp>
    </p:spTree>
    <p:extLst>
      <p:ext uri="{BB962C8B-B14F-4D97-AF65-F5344CB8AC3E}">
        <p14:creationId xmlns:p14="http://schemas.microsoft.com/office/powerpoint/2010/main" xmlns="" val="493842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6"/>
            <a:ext cx="7886700" cy="2139553"/>
          </a:xfrm>
        </p:spPr>
        <p:txBody>
          <a:bodyPr anchor="b"/>
          <a:lstStyle>
            <a:lvl1pPr>
              <a:defRPr sz="3375"/>
            </a:lvl1pPr>
          </a:lstStyle>
          <a:p>
            <a:r>
              <a:rPr lang="es-MX"/>
              <a:t>Haz clic para modificar el estilo de título del patrón</a:t>
            </a:r>
            <a:endParaRPr lang="es-CL"/>
          </a:p>
        </p:txBody>
      </p:sp>
      <p:sp>
        <p:nvSpPr>
          <p:cNvPr id="3" name="Marcador de texto 2"/>
          <p:cNvSpPr>
            <a:spLocks noGrp="1"/>
          </p:cNvSpPr>
          <p:nvPr>
            <p:ph type="body" idx="1"/>
          </p:nvPr>
        </p:nvSpPr>
        <p:spPr>
          <a:xfrm>
            <a:off x="623888" y="3442100"/>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xmlns="" id="{A481A94E-AD21-034B-4B4C-2AB53C13184A}"/>
              </a:ext>
            </a:extLst>
          </p:cNvPr>
          <p:cNvSpPr>
            <a:spLocks noGrp="1"/>
          </p:cNvSpPr>
          <p:nvPr>
            <p:ph type="dt" sz="half" idx="10"/>
          </p:nvPr>
        </p:nvSpPr>
        <p:spPr/>
        <p:txBody>
          <a:bodyPr/>
          <a:lstStyle>
            <a:lvl1pPr>
              <a:defRPr/>
            </a:lvl1pPr>
          </a:lstStyle>
          <a:p>
            <a:fld id="{868C7EA7-20B3-4A97-A61A-52541F47756C}"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314ACFC0-F9C1-DF1A-CE1E-AAF9C7FA54AE}"/>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FC2C3768-A71D-9BC6-B48F-8AA6BDB67AD8}"/>
              </a:ext>
            </a:extLst>
          </p:cNvPr>
          <p:cNvSpPr>
            <a:spLocks noGrp="1"/>
          </p:cNvSpPr>
          <p:nvPr>
            <p:ph type="sldNum" sz="quarter" idx="12"/>
          </p:nvPr>
        </p:nvSpPr>
        <p:spPr/>
        <p:txBody>
          <a:bodyPr/>
          <a:lstStyle>
            <a:lvl1pPr>
              <a:defRPr/>
            </a:lvl1pPr>
          </a:lstStyle>
          <a:p>
            <a:fld id="{1E57C786-832A-44CB-A94D-5853067814C7}" type="slidenum">
              <a:rPr lang="es-CL" altLang="en-US" smtClean="0"/>
              <a:pPr/>
              <a:t>‹Nº›</a:t>
            </a:fld>
            <a:endParaRPr lang="es-CL" altLang="en-US"/>
          </a:p>
        </p:txBody>
      </p:sp>
    </p:spTree>
    <p:extLst>
      <p:ext uri="{BB962C8B-B14F-4D97-AF65-F5344CB8AC3E}">
        <p14:creationId xmlns:p14="http://schemas.microsoft.com/office/powerpoint/2010/main" xmlns="" val="188204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3">
            <a:extLst>
              <a:ext uri="{FF2B5EF4-FFF2-40B4-BE49-F238E27FC236}">
                <a16:creationId xmlns:a16="http://schemas.microsoft.com/office/drawing/2014/main" xmlns="" id="{3737C321-3ADD-E23F-BBE9-9F00521ED641}"/>
              </a:ext>
            </a:extLst>
          </p:cNvPr>
          <p:cNvSpPr>
            <a:spLocks noGrp="1"/>
          </p:cNvSpPr>
          <p:nvPr>
            <p:ph type="dt" sz="half" idx="10"/>
          </p:nvPr>
        </p:nvSpPr>
        <p:spPr/>
        <p:txBody>
          <a:bodyPr/>
          <a:lstStyle>
            <a:lvl1pPr>
              <a:defRPr/>
            </a:lvl1pPr>
          </a:lstStyle>
          <a:p>
            <a:fld id="{3166C98A-730E-423C-9BB0-FBE7B84825CF}" type="datetime1">
              <a:rPr lang="es-CL" altLang="en-US" smtClean="0"/>
              <a:pPr/>
              <a:t>13-08-2025</a:t>
            </a:fld>
            <a:endParaRPr lang="es-CL" altLang="en-US"/>
          </a:p>
        </p:txBody>
      </p:sp>
      <p:sp>
        <p:nvSpPr>
          <p:cNvPr id="6" name="Marcador de pie de página 4">
            <a:extLst>
              <a:ext uri="{FF2B5EF4-FFF2-40B4-BE49-F238E27FC236}">
                <a16:creationId xmlns:a16="http://schemas.microsoft.com/office/drawing/2014/main" xmlns="" id="{6A695D9B-19A7-B05C-F940-54B3BCDC14FF}"/>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a16="http://schemas.microsoft.com/office/drawing/2014/main" xmlns="" id="{365D1560-54E1-171A-F827-3426FF63B90F}"/>
              </a:ext>
            </a:extLst>
          </p:cNvPr>
          <p:cNvSpPr>
            <a:spLocks noGrp="1"/>
          </p:cNvSpPr>
          <p:nvPr>
            <p:ph type="sldNum" sz="quarter" idx="12"/>
          </p:nvPr>
        </p:nvSpPr>
        <p:spPr/>
        <p:txBody>
          <a:bodyPr/>
          <a:lstStyle>
            <a:lvl1pPr>
              <a:defRPr/>
            </a:lvl1pPr>
          </a:lstStyle>
          <a:p>
            <a:fld id="{D9DB6B4E-7C21-4AE9-B8FB-CD983D0BE8F2}" type="slidenum">
              <a:rPr lang="es-CL" altLang="en-US" smtClean="0"/>
              <a:pPr/>
              <a:t>‹Nº›</a:t>
            </a:fld>
            <a:endParaRPr lang="es-CL" altLang="en-US"/>
          </a:p>
        </p:txBody>
      </p:sp>
    </p:spTree>
    <p:extLst>
      <p:ext uri="{BB962C8B-B14F-4D97-AF65-F5344CB8AC3E}">
        <p14:creationId xmlns:p14="http://schemas.microsoft.com/office/powerpoint/2010/main" xmlns="" val="3624983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7"/>
            <a:ext cx="7886700" cy="994172"/>
          </a:xfrm>
        </p:spPr>
        <p:txBody>
          <a:bodyPr/>
          <a:lstStyle/>
          <a:p>
            <a:r>
              <a:rPr lang="es-MX"/>
              <a:t>Haz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MX"/>
              <a:t>Haga clic para modificar los estilos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MX"/>
              <a:t>Haga clic para modificar los estilos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3">
            <a:extLst>
              <a:ext uri="{FF2B5EF4-FFF2-40B4-BE49-F238E27FC236}">
                <a16:creationId xmlns:a16="http://schemas.microsoft.com/office/drawing/2014/main" xmlns="" id="{2BDB518C-2D5E-575B-096D-6ECF4649B8C0}"/>
              </a:ext>
            </a:extLst>
          </p:cNvPr>
          <p:cNvSpPr>
            <a:spLocks noGrp="1"/>
          </p:cNvSpPr>
          <p:nvPr>
            <p:ph type="dt" sz="half" idx="10"/>
          </p:nvPr>
        </p:nvSpPr>
        <p:spPr/>
        <p:txBody>
          <a:bodyPr/>
          <a:lstStyle>
            <a:lvl1pPr>
              <a:defRPr/>
            </a:lvl1pPr>
          </a:lstStyle>
          <a:p>
            <a:fld id="{AB434564-CFCE-41B5-85DF-57C25B2E23F1}" type="datetime1">
              <a:rPr lang="es-CL" altLang="en-US" smtClean="0"/>
              <a:pPr/>
              <a:t>13-08-2025</a:t>
            </a:fld>
            <a:endParaRPr lang="es-CL" altLang="en-US"/>
          </a:p>
        </p:txBody>
      </p:sp>
      <p:sp>
        <p:nvSpPr>
          <p:cNvPr id="8" name="Marcador de pie de página 4">
            <a:extLst>
              <a:ext uri="{FF2B5EF4-FFF2-40B4-BE49-F238E27FC236}">
                <a16:creationId xmlns:a16="http://schemas.microsoft.com/office/drawing/2014/main" xmlns="" id="{F48BD534-2A29-7063-B21D-C5C8288A157A}"/>
              </a:ext>
            </a:extLst>
          </p:cNvPr>
          <p:cNvSpPr>
            <a:spLocks noGrp="1"/>
          </p:cNvSpPr>
          <p:nvPr>
            <p:ph type="ftr" sz="quarter" idx="11"/>
          </p:nvPr>
        </p:nvSpPr>
        <p:spPr/>
        <p:txBody>
          <a:bodyPr/>
          <a:lstStyle>
            <a:lvl1pPr>
              <a:defRPr/>
            </a:lvl1pPr>
          </a:lstStyle>
          <a:p>
            <a:r>
              <a:rPr lang="es-CL" altLang="en-US"/>
              <a:t>Sebastián Balmaceda</a:t>
            </a:r>
          </a:p>
        </p:txBody>
      </p:sp>
      <p:sp>
        <p:nvSpPr>
          <p:cNvPr id="9" name="Marcador de número de diapositiva 5">
            <a:extLst>
              <a:ext uri="{FF2B5EF4-FFF2-40B4-BE49-F238E27FC236}">
                <a16:creationId xmlns:a16="http://schemas.microsoft.com/office/drawing/2014/main" xmlns="" id="{F8AFEF01-5AC1-AC5D-6935-9DC1751679F2}"/>
              </a:ext>
            </a:extLst>
          </p:cNvPr>
          <p:cNvSpPr>
            <a:spLocks noGrp="1"/>
          </p:cNvSpPr>
          <p:nvPr>
            <p:ph type="sldNum" sz="quarter" idx="12"/>
          </p:nvPr>
        </p:nvSpPr>
        <p:spPr/>
        <p:txBody>
          <a:bodyPr/>
          <a:lstStyle>
            <a:lvl1pPr>
              <a:defRPr/>
            </a:lvl1pPr>
          </a:lstStyle>
          <a:p>
            <a:fld id="{345A0ED6-8D95-4877-A40A-FE79C2DB3F0D}" type="slidenum">
              <a:rPr lang="es-CL" altLang="en-US" smtClean="0"/>
              <a:pPr/>
              <a:t>‹Nº›</a:t>
            </a:fld>
            <a:endParaRPr lang="es-CL" altLang="en-US"/>
          </a:p>
        </p:txBody>
      </p:sp>
    </p:spTree>
    <p:extLst>
      <p:ext uri="{BB962C8B-B14F-4D97-AF65-F5344CB8AC3E}">
        <p14:creationId xmlns:p14="http://schemas.microsoft.com/office/powerpoint/2010/main" xmlns="" val="198171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fecha 3">
            <a:extLst>
              <a:ext uri="{FF2B5EF4-FFF2-40B4-BE49-F238E27FC236}">
                <a16:creationId xmlns:a16="http://schemas.microsoft.com/office/drawing/2014/main" xmlns="" id="{18C6195A-56BB-08CF-864A-80311307C79C}"/>
              </a:ext>
            </a:extLst>
          </p:cNvPr>
          <p:cNvSpPr>
            <a:spLocks noGrp="1"/>
          </p:cNvSpPr>
          <p:nvPr>
            <p:ph type="dt" sz="half" idx="10"/>
          </p:nvPr>
        </p:nvSpPr>
        <p:spPr/>
        <p:txBody>
          <a:bodyPr/>
          <a:lstStyle>
            <a:lvl1pPr>
              <a:defRPr/>
            </a:lvl1pPr>
          </a:lstStyle>
          <a:p>
            <a:fld id="{3C9253CD-1345-4357-AA7C-EF080F9F0387}" type="datetime1">
              <a:rPr lang="es-CL" altLang="en-US" smtClean="0"/>
              <a:pPr/>
              <a:t>13-08-2025</a:t>
            </a:fld>
            <a:endParaRPr lang="es-CL" altLang="en-US"/>
          </a:p>
        </p:txBody>
      </p:sp>
      <p:sp>
        <p:nvSpPr>
          <p:cNvPr id="4" name="Marcador de pie de página 4">
            <a:extLst>
              <a:ext uri="{FF2B5EF4-FFF2-40B4-BE49-F238E27FC236}">
                <a16:creationId xmlns:a16="http://schemas.microsoft.com/office/drawing/2014/main" xmlns="" id="{56BFDBB8-8929-0FAB-527A-0DA69C74A57A}"/>
              </a:ext>
            </a:extLst>
          </p:cNvPr>
          <p:cNvSpPr>
            <a:spLocks noGrp="1"/>
          </p:cNvSpPr>
          <p:nvPr>
            <p:ph type="ftr" sz="quarter" idx="11"/>
          </p:nvPr>
        </p:nvSpPr>
        <p:spPr/>
        <p:txBody>
          <a:bodyPr/>
          <a:lstStyle>
            <a:lvl1pPr>
              <a:defRPr/>
            </a:lvl1pPr>
          </a:lstStyle>
          <a:p>
            <a:r>
              <a:rPr lang="es-CL" altLang="en-US"/>
              <a:t>Sebastián Balmaceda</a:t>
            </a:r>
          </a:p>
        </p:txBody>
      </p:sp>
      <p:sp>
        <p:nvSpPr>
          <p:cNvPr id="5" name="Marcador de número de diapositiva 5">
            <a:extLst>
              <a:ext uri="{FF2B5EF4-FFF2-40B4-BE49-F238E27FC236}">
                <a16:creationId xmlns:a16="http://schemas.microsoft.com/office/drawing/2014/main" xmlns="" id="{B3731848-7D63-E951-2773-77C792BA593E}"/>
              </a:ext>
            </a:extLst>
          </p:cNvPr>
          <p:cNvSpPr>
            <a:spLocks noGrp="1"/>
          </p:cNvSpPr>
          <p:nvPr>
            <p:ph type="sldNum" sz="quarter" idx="12"/>
          </p:nvPr>
        </p:nvSpPr>
        <p:spPr/>
        <p:txBody>
          <a:bodyPr/>
          <a:lstStyle>
            <a:lvl1pPr>
              <a:defRPr/>
            </a:lvl1pPr>
          </a:lstStyle>
          <a:p>
            <a:fld id="{6C51D288-C1AF-491B-93A5-9BA0180A337F}" type="slidenum">
              <a:rPr lang="es-CL" altLang="en-US" smtClean="0"/>
              <a:pPr/>
              <a:t>‹Nº›</a:t>
            </a:fld>
            <a:endParaRPr lang="es-CL" altLang="en-US"/>
          </a:p>
        </p:txBody>
      </p:sp>
    </p:spTree>
    <p:extLst>
      <p:ext uri="{BB962C8B-B14F-4D97-AF65-F5344CB8AC3E}">
        <p14:creationId xmlns:p14="http://schemas.microsoft.com/office/powerpoint/2010/main" xmlns="" val="1205084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xmlns="" id="{AB6FACDD-0FF8-83D6-E36B-0959CABBF224}"/>
              </a:ext>
            </a:extLst>
          </p:cNvPr>
          <p:cNvSpPr>
            <a:spLocks noGrp="1"/>
          </p:cNvSpPr>
          <p:nvPr>
            <p:ph type="dt" sz="half" idx="10"/>
          </p:nvPr>
        </p:nvSpPr>
        <p:spPr/>
        <p:txBody>
          <a:bodyPr/>
          <a:lstStyle>
            <a:lvl1pPr>
              <a:defRPr/>
            </a:lvl1pPr>
          </a:lstStyle>
          <a:p>
            <a:fld id="{56DCD81E-2624-414E-8726-3546CCBD62B9}" type="datetime1">
              <a:rPr lang="es-CL" altLang="en-US" smtClean="0"/>
              <a:pPr/>
              <a:t>13-08-2025</a:t>
            </a:fld>
            <a:endParaRPr lang="es-CL" altLang="en-US"/>
          </a:p>
        </p:txBody>
      </p:sp>
      <p:sp>
        <p:nvSpPr>
          <p:cNvPr id="3" name="Marcador de pie de página 4">
            <a:extLst>
              <a:ext uri="{FF2B5EF4-FFF2-40B4-BE49-F238E27FC236}">
                <a16:creationId xmlns:a16="http://schemas.microsoft.com/office/drawing/2014/main" xmlns="" id="{53DEA5B7-A2F9-ADDD-8092-6B1A9F42236C}"/>
              </a:ext>
            </a:extLst>
          </p:cNvPr>
          <p:cNvSpPr>
            <a:spLocks noGrp="1"/>
          </p:cNvSpPr>
          <p:nvPr>
            <p:ph type="ftr" sz="quarter" idx="11"/>
          </p:nvPr>
        </p:nvSpPr>
        <p:spPr/>
        <p:txBody>
          <a:bodyPr/>
          <a:lstStyle>
            <a:lvl1pPr>
              <a:defRPr/>
            </a:lvl1pPr>
          </a:lstStyle>
          <a:p>
            <a:r>
              <a:rPr lang="es-CL" altLang="en-US"/>
              <a:t>Sebastián Balmaceda</a:t>
            </a:r>
          </a:p>
        </p:txBody>
      </p:sp>
      <p:sp>
        <p:nvSpPr>
          <p:cNvPr id="4" name="Marcador de número de diapositiva 5">
            <a:extLst>
              <a:ext uri="{FF2B5EF4-FFF2-40B4-BE49-F238E27FC236}">
                <a16:creationId xmlns:a16="http://schemas.microsoft.com/office/drawing/2014/main" xmlns="" id="{E3648D0E-EAC7-E137-9CAC-0A5CF14BFDF1}"/>
              </a:ext>
            </a:extLst>
          </p:cNvPr>
          <p:cNvSpPr>
            <a:spLocks noGrp="1"/>
          </p:cNvSpPr>
          <p:nvPr>
            <p:ph type="sldNum" sz="quarter" idx="12"/>
          </p:nvPr>
        </p:nvSpPr>
        <p:spPr/>
        <p:txBody>
          <a:bodyPr/>
          <a:lstStyle>
            <a:lvl1pPr>
              <a:defRPr/>
            </a:lvl1pPr>
          </a:lstStyle>
          <a:p>
            <a:fld id="{49EAA9DD-C899-4487-B97B-7166446D9304}" type="slidenum">
              <a:rPr lang="es-CL" altLang="en-US" smtClean="0"/>
              <a:pPr/>
              <a:t>‹Nº›</a:t>
            </a:fld>
            <a:endParaRPr lang="es-CL" altLang="en-US"/>
          </a:p>
        </p:txBody>
      </p:sp>
    </p:spTree>
    <p:extLst>
      <p:ext uri="{BB962C8B-B14F-4D97-AF65-F5344CB8AC3E}">
        <p14:creationId xmlns:p14="http://schemas.microsoft.com/office/powerpoint/2010/main" xmlns="" val="2038307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MX"/>
              <a:t>Haz clic para modificar el estilo de título del patrón</a:t>
            </a:r>
            <a:endParaRPr lang="es-CL"/>
          </a:p>
        </p:txBody>
      </p:sp>
      <p:sp>
        <p:nvSpPr>
          <p:cNvPr id="3" name="Marcador de contenido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MX"/>
              <a:t>Haga clic para modificar los estilos de texto del patrón</a:t>
            </a:r>
          </a:p>
        </p:txBody>
      </p:sp>
      <p:sp>
        <p:nvSpPr>
          <p:cNvPr id="5" name="Marcador de fecha 3">
            <a:extLst>
              <a:ext uri="{FF2B5EF4-FFF2-40B4-BE49-F238E27FC236}">
                <a16:creationId xmlns:a16="http://schemas.microsoft.com/office/drawing/2014/main" xmlns="" id="{5042A0BE-D715-B319-BF2D-97B53D40947D}"/>
              </a:ext>
            </a:extLst>
          </p:cNvPr>
          <p:cNvSpPr>
            <a:spLocks noGrp="1"/>
          </p:cNvSpPr>
          <p:nvPr>
            <p:ph type="dt" sz="half" idx="10"/>
          </p:nvPr>
        </p:nvSpPr>
        <p:spPr/>
        <p:txBody>
          <a:bodyPr/>
          <a:lstStyle>
            <a:lvl1pPr>
              <a:defRPr/>
            </a:lvl1pPr>
          </a:lstStyle>
          <a:p>
            <a:fld id="{98AD0E72-25F0-4DAC-AEE5-A214F887010F}" type="datetime1">
              <a:rPr lang="es-CL" altLang="en-US" smtClean="0"/>
              <a:pPr/>
              <a:t>13-08-2025</a:t>
            </a:fld>
            <a:endParaRPr lang="es-CL" altLang="en-US"/>
          </a:p>
        </p:txBody>
      </p:sp>
      <p:sp>
        <p:nvSpPr>
          <p:cNvPr id="6" name="Marcador de pie de página 4">
            <a:extLst>
              <a:ext uri="{FF2B5EF4-FFF2-40B4-BE49-F238E27FC236}">
                <a16:creationId xmlns:a16="http://schemas.microsoft.com/office/drawing/2014/main" xmlns="" id="{C8354544-2A1A-2E6E-2C68-305CBEBB040B}"/>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a16="http://schemas.microsoft.com/office/drawing/2014/main" xmlns="" id="{6987BE53-C315-4071-7F14-6A5F047EEC2B}"/>
              </a:ext>
            </a:extLst>
          </p:cNvPr>
          <p:cNvSpPr>
            <a:spLocks noGrp="1"/>
          </p:cNvSpPr>
          <p:nvPr>
            <p:ph type="sldNum" sz="quarter" idx="12"/>
          </p:nvPr>
        </p:nvSpPr>
        <p:spPr/>
        <p:txBody>
          <a:bodyPr/>
          <a:lstStyle>
            <a:lvl1pPr>
              <a:defRPr/>
            </a:lvl1pPr>
          </a:lstStyle>
          <a:p>
            <a:fld id="{30317D59-7C94-4588-A407-BAEE7CFD437D}" type="slidenum">
              <a:rPr lang="es-CL" altLang="en-US" smtClean="0"/>
              <a:pPr/>
              <a:t>‹Nº›</a:t>
            </a:fld>
            <a:endParaRPr lang="es-CL" altLang="en-US"/>
          </a:p>
        </p:txBody>
      </p:sp>
    </p:spTree>
    <p:extLst>
      <p:ext uri="{BB962C8B-B14F-4D97-AF65-F5344CB8AC3E}">
        <p14:creationId xmlns:p14="http://schemas.microsoft.com/office/powerpoint/2010/main" xmlns="" val="259602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contenido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2CF1EB66-A565-DB82-36E1-2B7462B642D9}"/>
              </a:ext>
            </a:extLst>
          </p:cNvPr>
          <p:cNvSpPr>
            <a:spLocks noGrp="1"/>
          </p:cNvSpPr>
          <p:nvPr>
            <p:ph type="dt" sz="half" idx="10"/>
          </p:nvPr>
        </p:nvSpPr>
        <p:spPr/>
        <p:txBody>
          <a:bodyPr/>
          <a:lstStyle>
            <a:lvl1pPr>
              <a:defRPr/>
            </a:lvl1pPr>
          </a:lstStyle>
          <a:p>
            <a:fld id="{8D3692C5-E3D8-4B92-9298-12892735DF7E}"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41E4B315-47D3-1B2B-0056-F11D8C37F013}"/>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D4414484-F6BF-38DF-EE55-A6477372C795}"/>
              </a:ext>
            </a:extLst>
          </p:cNvPr>
          <p:cNvSpPr>
            <a:spLocks noGrp="1"/>
          </p:cNvSpPr>
          <p:nvPr>
            <p:ph type="sldNum" sz="quarter" idx="12"/>
          </p:nvPr>
        </p:nvSpPr>
        <p:spPr/>
        <p:txBody>
          <a:bodyPr/>
          <a:lstStyle>
            <a:lvl1pPr>
              <a:defRPr/>
            </a:lvl1pPr>
          </a:lstStyle>
          <a:p>
            <a:fld id="{D92A8FF2-35EF-4CBD-9594-1B36534AAD8F}" type="slidenum">
              <a:rPr lang="es-CL" altLang="en-US" smtClean="0"/>
              <a:pPr/>
              <a:t>‹Nº›</a:t>
            </a:fld>
            <a:endParaRPr lang="es-CL" altLang="en-US"/>
          </a:p>
        </p:txBody>
      </p:sp>
    </p:spTree>
    <p:extLst>
      <p:ext uri="{BB962C8B-B14F-4D97-AF65-F5344CB8AC3E}">
        <p14:creationId xmlns:p14="http://schemas.microsoft.com/office/powerpoint/2010/main" xmlns="" val="236862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MX"/>
              <a:t>Haz clic para modificar el estilo de título del patrón</a:t>
            </a:r>
            <a:endParaRPr lang="es-CL"/>
          </a:p>
        </p:txBody>
      </p:sp>
      <p:sp>
        <p:nvSpPr>
          <p:cNvPr id="3" name="Marcador de posición de imagen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s-CL" noProof="0"/>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MX"/>
              <a:t>Haga clic para modificar los estilos de texto del patrón</a:t>
            </a:r>
          </a:p>
        </p:txBody>
      </p:sp>
      <p:sp>
        <p:nvSpPr>
          <p:cNvPr id="5" name="Marcador de fecha 3">
            <a:extLst>
              <a:ext uri="{FF2B5EF4-FFF2-40B4-BE49-F238E27FC236}">
                <a16:creationId xmlns:a16="http://schemas.microsoft.com/office/drawing/2014/main" xmlns="" id="{32AFDE06-16B9-D098-239C-720AFE13BDB5}"/>
              </a:ext>
            </a:extLst>
          </p:cNvPr>
          <p:cNvSpPr>
            <a:spLocks noGrp="1"/>
          </p:cNvSpPr>
          <p:nvPr>
            <p:ph type="dt" sz="half" idx="10"/>
          </p:nvPr>
        </p:nvSpPr>
        <p:spPr/>
        <p:txBody>
          <a:bodyPr/>
          <a:lstStyle>
            <a:lvl1pPr>
              <a:defRPr/>
            </a:lvl1pPr>
          </a:lstStyle>
          <a:p>
            <a:fld id="{156D7EDA-6E40-4EA7-B044-0757DD733815}" type="datetime1">
              <a:rPr lang="es-CL" altLang="en-US" smtClean="0"/>
              <a:pPr/>
              <a:t>13-08-2025</a:t>
            </a:fld>
            <a:endParaRPr lang="es-CL" altLang="en-US"/>
          </a:p>
        </p:txBody>
      </p:sp>
      <p:sp>
        <p:nvSpPr>
          <p:cNvPr id="6" name="Marcador de pie de página 4">
            <a:extLst>
              <a:ext uri="{FF2B5EF4-FFF2-40B4-BE49-F238E27FC236}">
                <a16:creationId xmlns:a16="http://schemas.microsoft.com/office/drawing/2014/main" xmlns="" id="{48153EA5-4B66-C693-185E-0EDD3049FF3A}"/>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a16="http://schemas.microsoft.com/office/drawing/2014/main" xmlns="" id="{81C8DFAF-3676-D4C3-27D7-89B6ED218491}"/>
              </a:ext>
            </a:extLst>
          </p:cNvPr>
          <p:cNvSpPr>
            <a:spLocks noGrp="1"/>
          </p:cNvSpPr>
          <p:nvPr>
            <p:ph type="sldNum" sz="quarter" idx="12"/>
          </p:nvPr>
        </p:nvSpPr>
        <p:spPr/>
        <p:txBody>
          <a:bodyPr/>
          <a:lstStyle>
            <a:lvl1pPr>
              <a:defRPr/>
            </a:lvl1pPr>
          </a:lstStyle>
          <a:p>
            <a:fld id="{5D2426CE-18CC-4775-A4F6-F5D74A3F4CF6}" type="slidenum">
              <a:rPr lang="es-CL" altLang="en-US" smtClean="0"/>
              <a:pPr/>
              <a:t>‹Nº›</a:t>
            </a:fld>
            <a:endParaRPr lang="es-CL" altLang="en-US"/>
          </a:p>
        </p:txBody>
      </p:sp>
    </p:spTree>
    <p:extLst>
      <p:ext uri="{BB962C8B-B14F-4D97-AF65-F5344CB8AC3E}">
        <p14:creationId xmlns:p14="http://schemas.microsoft.com/office/powerpoint/2010/main" xmlns="" val="576327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76BB0916-2DDD-1153-C018-7A5A6D91E8E9}"/>
              </a:ext>
            </a:extLst>
          </p:cNvPr>
          <p:cNvSpPr>
            <a:spLocks noGrp="1"/>
          </p:cNvSpPr>
          <p:nvPr>
            <p:ph type="dt" sz="half" idx="10"/>
          </p:nvPr>
        </p:nvSpPr>
        <p:spPr/>
        <p:txBody>
          <a:bodyPr/>
          <a:lstStyle>
            <a:lvl1pPr>
              <a:defRPr/>
            </a:lvl1pPr>
          </a:lstStyle>
          <a:p>
            <a:fld id="{A8AFFD98-36CF-4D6C-9D35-0CB21AEFA2DB}"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449A53F5-8647-498E-81DE-8B4AD85ED00F}"/>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EEF555F5-EA27-3148-37C8-28BCE5AA09B5}"/>
              </a:ext>
            </a:extLst>
          </p:cNvPr>
          <p:cNvSpPr>
            <a:spLocks noGrp="1"/>
          </p:cNvSpPr>
          <p:nvPr>
            <p:ph type="sldNum" sz="quarter" idx="12"/>
          </p:nvPr>
        </p:nvSpPr>
        <p:spPr/>
        <p:txBody>
          <a:bodyPr/>
          <a:lstStyle>
            <a:lvl1pPr>
              <a:defRPr/>
            </a:lvl1pPr>
          </a:lstStyle>
          <a:p>
            <a:fld id="{A54877BF-C5D6-48BD-A15F-F5957544869C}" type="slidenum">
              <a:rPr lang="es-CL" altLang="en-US" smtClean="0"/>
              <a:pPr/>
              <a:t>‹Nº›</a:t>
            </a:fld>
            <a:endParaRPr lang="es-CL" altLang="en-US"/>
          </a:p>
        </p:txBody>
      </p:sp>
    </p:spTree>
    <p:extLst>
      <p:ext uri="{BB962C8B-B14F-4D97-AF65-F5344CB8AC3E}">
        <p14:creationId xmlns:p14="http://schemas.microsoft.com/office/powerpoint/2010/main" xmlns="" val="3860730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4"/>
            <a:ext cx="1971675" cy="4358879"/>
          </a:xfrm>
        </p:spPr>
        <p:txBody>
          <a:bodyPr vert="eaVert"/>
          <a:lstStyle/>
          <a:p>
            <a:r>
              <a:rPr lang="es-MX"/>
              <a:t>Haz clic para modificar el estilo de título del patrón</a:t>
            </a:r>
            <a:endParaRPr lang="es-CL"/>
          </a:p>
        </p:txBody>
      </p:sp>
      <p:sp>
        <p:nvSpPr>
          <p:cNvPr id="3" name="Marcador de texto vertical 2"/>
          <p:cNvSpPr>
            <a:spLocks noGrp="1"/>
          </p:cNvSpPr>
          <p:nvPr>
            <p:ph type="body" orient="vert" idx="1"/>
          </p:nvPr>
        </p:nvSpPr>
        <p:spPr>
          <a:xfrm>
            <a:off x="628652" y="273844"/>
            <a:ext cx="5800725" cy="435887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0567A231-4C17-0D40-5670-CB4C4452817A}"/>
              </a:ext>
            </a:extLst>
          </p:cNvPr>
          <p:cNvSpPr>
            <a:spLocks noGrp="1"/>
          </p:cNvSpPr>
          <p:nvPr>
            <p:ph type="dt" sz="half" idx="10"/>
          </p:nvPr>
        </p:nvSpPr>
        <p:spPr/>
        <p:txBody>
          <a:bodyPr/>
          <a:lstStyle>
            <a:lvl1pPr>
              <a:defRPr/>
            </a:lvl1pPr>
          </a:lstStyle>
          <a:p>
            <a:fld id="{74CB33B7-7CC8-4D36-8CC7-0505B1A8C446}"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6874972D-2AFC-060E-7D98-F56AA3B59A08}"/>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B28CC50A-8A37-C476-1CF4-A63501A5FF65}"/>
              </a:ext>
            </a:extLst>
          </p:cNvPr>
          <p:cNvSpPr>
            <a:spLocks noGrp="1"/>
          </p:cNvSpPr>
          <p:nvPr>
            <p:ph type="sldNum" sz="quarter" idx="12"/>
          </p:nvPr>
        </p:nvSpPr>
        <p:spPr/>
        <p:txBody>
          <a:bodyPr/>
          <a:lstStyle>
            <a:lvl1pPr>
              <a:defRPr/>
            </a:lvl1pPr>
          </a:lstStyle>
          <a:p>
            <a:fld id="{19777DFA-1302-431D-95AD-84544A8AA104}" type="slidenum">
              <a:rPr lang="es-CL" altLang="en-US" smtClean="0"/>
              <a:pPr/>
              <a:t>‹Nº›</a:t>
            </a:fld>
            <a:endParaRPr lang="es-CL" altLang="en-US"/>
          </a:p>
        </p:txBody>
      </p:sp>
    </p:spTree>
    <p:extLst>
      <p:ext uri="{BB962C8B-B14F-4D97-AF65-F5344CB8AC3E}">
        <p14:creationId xmlns:p14="http://schemas.microsoft.com/office/powerpoint/2010/main" xmlns="" val="1067085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cSld name="Título, gráfico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p>
            <a:r>
              <a:rPr lang="es-ES"/>
              <a:t>Haga clic para modificar el estilo de título del patrón</a:t>
            </a:r>
            <a:endParaRPr lang="es-CL"/>
          </a:p>
        </p:txBody>
      </p:sp>
      <p:sp>
        <p:nvSpPr>
          <p:cNvPr id="3" name="2 Marcador de gráfico"/>
          <p:cNvSpPr>
            <a:spLocks noGrp="1"/>
          </p:cNvSpPr>
          <p:nvPr>
            <p:ph type="chart" sz="half" idx="1"/>
          </p:nvPr>
        </p:nvSpPr>
        <p:spPr>
          <a:xfrm>
            <a:off x="468313" y="1168003"/>
            <a:ext cx="4038600" cy="3394472"/>
          </a:xfrm>
        </p:spPr>
        <p:txBody>
          <a:bodyPr/>
          <a:lstStyle/>
          <a:p>
            <a:pPr lvl="0"/>
            <a:endParaRPr lang="es-CL" noProof="0"/>
          </a:p>
        </p:txBody>
      </p:sp>
      <p:sp>
        <p:nvSpPr>
          <p:cNvPr id="4" name="3 Marcador de texto"/>
          <p:cNvSpPr>
            <a:spLocks noGrp="1"/>
          </p:cNvSpPr>
          <p:nvPr>
            <p:ph type="body" sz="half" idx="2"/>
          </p:nvPr>
        </p:nvSpPr>
        <p:spPr>
          <a:xfrm>
            <a:off x="4659313" y="1168003"/>
            <a:ext cx="4038600" cy="33944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Rectangle 4">
            <a:extLst>
              <a:ext uri="{FF2B5EF4-FFF2-40B4-BE49-F238E27FC236}">
                <a16:creationId xmlns:a16="http://schemas.microsoft.com/office/drawing/2014/main" xmlns="" id="{D94D1F7C-B7CD-4116-85CE-102AF5312FE7}"/>
              </a:ext>
            </a:extLst>
          </p:cNvPr>
          <p:cNvSpPr>
            <a:spLocks noGrp="1" noChangeArrowheads="1"/>
          </p:cNvSpPr>
          <p:nvPr>
            <p:ph type="dt" sz="half" idx="10"/>
          </p:nvPr>
        </p:nvSpPr>
        <p:spPr>
          <a:ln/>
        </p:spPr>
        <p:txBody>
          <a:bodyPr/>
          <a:lstStyle>
            <a:lvl1pPr>
              <a:defRPr/>
            </a:lvl1pPr>
          </a:lstStyle>
          <a:p>
            <a:pPr>
              <a:defRPr/>
            </a:pPr>
            <a:fld id="{2D83D08F-C700-4DA7-87E0-1D943432286E}" type="datetime1">
              <a:rPr lang="es-CL" smtClean="0"/>
              <a:pPr>
                <a:defRPr/>
              </a:pPr>
              <a:t>13-08-2025</a:t>
            </a:fld>
            <a:endParaRPr lang="es-ES"/>
          </a:p>
        </p:txBody>
      </p:sp>
      <p:sp>
        <p:nvSpPr>
          <p:cNvPr id="6" name="Rectangle 5">
            <a:extLst>
              <a:ext uri="{FF2B5EF4-FFF2-40B4-BE49-F238E27FC236}">
                <a16:creationId xmlns:a16="http://schemas.microsoft.com/office/drawing/2014/main" xmlns="" id="{8AA91D42-2DCD-4D4A-83EA-8CE4C104AAFE}"/>
              </a:ext>
            </a:extLst>
          </p:cNvPr>
          <p:cNvSpPr>
            <a:spLocks noGrp="1" noChangeArrowheads="1"/>
          </p:cNvSpPr>
          <p:nvPr>
            <p:ph type="ftr" sz="quarter" idx="11"/>
          </p:nvPr>
        </p:nvSpPr>
        <p:spPr>
          <a:ln/>
        </p:spPr>
        <p:txBody>
          <a:bodyPr/>
          <a:lstStyle>
            <a:lvl1pPr>
              <a:defRPr/>
            </a:lvl1pPr>
          </a:lstStyle>
          <a:p>
            <a:pPr>
              <a:defRPr/>
            </a:pPr>
            <a:r>
              <a:rPr lang="es-ES" smtClean="0"/>
              <a:t>Sebastián Balmaceda</a:t>
            </a:r>
            <a:endParaRPr lang="es-ES"/>
          </a:p>
        </p:txBody>
      </p:sp>
      <p:sp>
        <p:nvSpPr>
          <p:cNvPr id="7" name="Rectangle 6">
            <a:extLst>
              <a:ext uri="{FF2B5EF4-FFF2-40B4-BE49-F238E27FC236}">
                <a16:creationId xmlns:a16="http://schemas.microsoft.com/office/drawing/2014/main" xmlns="" id="{21BD6A9C-AF70-47CE-B25C-7AD58688F81C}"/>
              </a:ext>
            </a:extLst>
          </p:cNvPr>
          <p:cNvSpPr>
            <a:spLocks noGrp="1" noChangeArrowheads="1"/>
          </p:cNvSpPr>
          <p:nvPr>
            <p:ph type="sldNum" sz="quarter" idx="12"/>
          </p:nvPr>
        </p:nvSpPr>
        <p:spPr>
          <a:ln/>
        </p:spPr>
        <p:txBody>
          <a:bodyPr/>
          <a:lstStyle>
            <a:lvl1pPr>
              <a:defRPr/>
            </a:lvl1pPr>
          </a:lstStyle>
          <a:p>
            <a:fld id="{A594A78B-E023-463F-A8C8-45B954D87DDE}" type="slidenum">
              <a:rPr lang="es-ES" altLang="es-CL"/>
              <a:pPr/>
              <a:t>‹Nº›</a:t>
            </a:fld>
            <a:endParaRPr lang="es-ES" altLang="es-CL"/>
          </a:p>
        </p:txBody>
      </p:sp>
    </p:spTree>
    <p:extLst>
      <p:ext uri="{BB962C8B-B14F-4D97-AF65-F5344CB8AC3E}">
        <p14:creationId xmlns:p14="http://schemas.microsoft.com/office/powerpoint/2010/main" xmlns="" val="1757476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lank pink">
    <p:bg>
      <p:bgPr>
        <a:solidFill>
          <a:srgbClr val="FD8E80"/>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xmlns="" val="3899142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3375"/>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smtClean="0"/>
              <a:t>Haga clic para modificar el estilo de subtítulo del patrón</a:t>
            </a:r>
            <a:endParaRPr lang="es-CL"/>
          </a:p>
        </p:txBody>
      </p:sp>
      <p:sp>
        <p:nvSpPr>
          <p:cNvPr id="4" name="Marcador de fecha 3">
            <a:extLst>
              <a:ext uri="{FF2B5EF4-FFF2-40B4-BE49-F238E27FC236}">
                <a16:creationId xmlns="" xmlns:a16="http://schemas.microsoft.com/office/drawing/2014/main" id="{E810BA54-D2F2-D847-1843-B60A7EACF442}"/>
              </a:ext>
            </a:extLst>
          </p:cNvPr>
          <p:cNvSpPr>
            <a:spLocks noGrp="1"/>
          </p:cNvSpPr>
          <p:nvPr>
            <p:ph type="dt" sz="half" idx="10"/>
          </p:nvPr>
        </p:nvSpPr>
        <p:spPr/>
        <p:txBody>
          <a:bodyPr/>
          <a:lstStyle>
            <a:lvl1pPr>
              <a:defRPr/>
            </a:lvl1pPr>
          </a:lstStyle>
          <a:p>
            <a:fld id="{409CF9B8-556F-4C69-8478-36D39E0D2E46}"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D7DAD071-0091-8F7F-0FF3-D1A1B14C8CFC}"/>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6" name="Marcador de número de diapositiva 5">
            <a:extLst>
              <a:ext uri="{FF2B5EF4-FFF2-40B4-BE49-F238E27FC236}">
                <a16:creationId xmlns="" xmlns:a16="http://schemas.microsoft.com/office/drawing/2014/main" id="{336439B9-DB98-0103-034B-55B3AC9DD467}"/>
              </a:ext>
            </a:extLst>
          </p:cNvPr>
          <p:cNvSpPr>
            <a:spLocks noGrp="1"/>
          </p:cNvSpPr>
          <p:nvPr>
            <p:ph type="sldNum" sz="quarter" idx="12"/>
          </p:nvPr>
        </p:nvSpPr>
        <p:spPr/>
        <p:txBody>
          <a:bodyPr/>
          <a:lstStyle>
            <a:lvl1pPr>
              <a:defRPr/>
            </a:lvl1pPr>
          </a:lstStyle>
          <a:p>
            <a:fld id="{AE8EEF52-CA3A-4FDC-80DD-32EF215C4A7D}" type="slidenum">
              <a:rPr lang="es-CL" altLang="en-US" smtClean="0"/>
              <a:pPr/>
              <a:t>‹Nº›</a:t>
            </a:fld>
            <a:endParaRPr lang="es-CL" altLang="en-US"/>
          </a:p>
        </p:txBody>
      </p:sp>
    </p:spTree>
    <p:extLst>
      <p:ext uri="{BB962C8B-B14F-4D97-AF65-F5344CB8AC3E}">
        <p14:creationId xmlns="" xmlns:p14="http://schemas.microsoft.com/office/powerpoint/2010/main" val="287806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a:extLst>
              <a:ext uri="{FF2B5EF4-FFF2-40B4-BE49-F238E27FC236}">
                <a16:creationId xmlns="" xmlns:a16="http://schemas.microsoft.com/office/drawing/2014/main" id="{2CF1EB66-A565-DB82-36E1-2B7462B642D9}"/>
              </a:ext>
            </a:extLst>
          </p:cNvPr>
          <p:cNvSpPr>
            <a:spLocks noGrp="1"/>
          </p:cNvSpPr>
          <p:nvPr>
            <p:ph type="dt" sz="half" idx="10"/>
          </p:nvPr>
        </p:nvSpPr>
        <p:spPr/>
        <p:txBody>
          <a:bodyPr/>
          <a:lstStyle>
            <a:lvl1pPr>
              <a:defRPr/>
            </a:lvl1pPr>
          </a:lstStyle>
          <a:p>
            <a:fld id="{AB6F34A5-2578-4B1D-84B1-7E03B93487C2}"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41E4B315-47D3-1B2B-0056-F11D8C37F013}"/>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6" name="Marcador de número de diapositiva 5">
            <a:extLst>
              <a:ext uri="{FF2B5EF4-FFF2-40B4-BE49-F238E27FC236}">
                <a16:creationId xmlns="" xmlns:a16="http://schemas.microsoft.com/office/drawing/2014/main" id="{D4414484-F6BF-38DF-EE55-A6477372C795}"/>
              </a:ext>
            </a:extLst>
          </p:cNvPr>
          <p:cNvSpPr>
            <a:spLocks noGrp="1"/>
          </p:cNvSpPr>
          <p:nvPr>
            <p:ph type="sldNum" sz="quarter" idx="12"/>
          </p:nvPr>
        </p:nvSpPr>
        <p:spPr/>
        <p:txBody>
          <a:bodyPr/>
          <a:lstStyle>
            <a:lvl1pPr>
              <a:defRPr/>
            </a:lvl1pPr>
          </a:lstStyle>
          <a:p>
            <a:fld id="{D92A8FF2-35EF-4CBD-9594-1B36534AAD8F}" type="slidenum">
              <a:rPr lang="es-CL" altLang="en-US" smtClean="0"/>
              <a:pPr/>
              <a:t>‹Nº›</a:t>
            </a:fld>
            <a:endParaRPr lang="es-CL" altLang="en-US"/>
          </a:p>
        </p:txBody>
      </p:sp>
    </p:spTree>
    <p:extLst>
      <p:ext uri="{BB962C8B-B14F-4D97-AF65-F5344CB8AC3E}">
        <p14:creationId xmlns="" xmlns:p14="http://schemas.microsoft.com/office/powerpoint/2010/main" val="2368622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6"/>
            <a:ext cx="7886700" cy="2139553"/>
          </a:xfrm>
        </p:spPr>
        <p:txBody>
          <a:bodyPr anchor="b"/>
          <a:lstStyle>
            <a:lvl1pPr>
              <a:defRPr sz="3375"/>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100"/>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ES" smtClean="0"/>
              <a:t>Haga clic para modificar el estilo de texto del patrón</a:t>
            </a:r>
          </a:p>
        </p:txBody>
      </p:sp>
      <p:sp>
        <p:nvSpPr>
          <p:cNvPr id="4" name="Marcador de fecha 3">
            <a:extLst>
              <a:ext uri="{FF2B5EF4-FFF2-40B4-BE49-F238E27FC236}">
                <a16:creationId xmlns="" xmlns:a16="http://schemas.microsoft.com/office/drawing/2014/main" id="{A481A94E-AD21-034B-4B4C-2AB53C13184A}"/>
              </a:ext>
            </a:extLst>
          </p:cNvPr>
          <p:cNvSpPr>
            <a:spLocks noGrp="1"/>
          </p:cNvSpPr>
          <p:nvPr>
            <p:ph type="dt" sz="half" idx="10"/>
          </p:nvPr>
        </p:nvSpPr>
        <p:spPr/>
        <p:txBody>
          <a:bodyPr/>
          <a:lstStyle>
            <a:lvl1pPr>
              <a:defRPr/>
            </a:lvl1pPr>
          </a:lstStyle>
          <a:p>
            <a:fld id="{868C7EA7-20B3-4A97-A61A-52541F47756C}"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314ACFC0-F9C1-DF1A-CE1E-AAF9C7FA54AE}"/>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6" name="Marcador de número de diapositiva 5">
            <a:extLst>
              <a:ext uri="{FF2B5EF4-FFF2-40B4-BE49-F238E27FC236}">
                <a16:creationId xmlns="" xmlns:a16="http://schemas.microsoft.com/office/drawing/2014/main" id="{FC2C3768-A71D-9BC6-B48F-8AA6BDB67AD8}"/>
              </a:ext>
            </a:extLst>
          </p:cNvPr>
          <p:cNvSpPr>
            <a:spLocks noGrp="1"/>
          </p:cNvSpPr>
          <p:nvPr>
            <p:ph type="sldNum" sz="quarter" idx="12"/>
          </p:nvPr>
        </p:nvSpPr>
        <p:spPr/>
        <p:txBody>
          <a:bodyPr/>
          <a:lstStyle>
            <a:lvl1pPr>
              <a:defRPr/>
            </a:lvl1pPr>
          </a:lstStyle>
          <a:p>
            <a:fld id="{1E57C786-832A-44CB-A94D-5853067814C7}" type="slidenum">
              <a:rPr lang="es-CL" altLang="en-US" smtClean="0"/>
              <a:pPr/>
              <a:t>‹Nº›</a:t>
            </a:fld>
            <a:endParaRPr lang="es-CL" altLang="en-US"/>
          </a:p>
        </p:txBody>
      </p:sp>
    </p:spTree>
    <p:extLst>
      <p:ext uri="{BB962C8B-B14F-4D97-AF65-F5344CB8AC3E}">
        <p14:creationId xmlns="" xmlns:p14="http://schemas.microsoft.com/office/powerpoint/2010/main" val="177836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3">
            <a:extLst>
              <a:ext uri="{FF2B5EF4-FFF2-40B4-BE49-F238E27FC236}">
                <a16:creationId xmlns="" xmlns:a16="http://schemas.microsoft.com/office/drawing/2014/main" id="{3737C321-3ADD-E23F-BBE9-9F00521ED641}"/>
              </a:ext>
            </a:extLst>
          </p:cNvPr>
          <p:cNvSpPr>
            <a:spLocks noGrp="1"/>
          </p:cNvSpPr>
          <p:nvPr>
            <p:ph type="dt" sz="half" idx="10"/>
          </p:nvPr>
        </p:nvSpPr>
        <p:spPr/>
        <p:txBody>
          <a:bodyPr/>
          <a:lstStyle>
            <a:lvl1pPr>
              <a:defRPr/>
            </a:lvl1pPr>
          </a:lstStyle>
          <a:p>
            <a:fld id="{3166C98A-730E-423C-9BB0-FBE7B84825CF}" type="datetime1">
              <a:rPr lang="es-CL" altLang="en-US" smtClean="0"/>
              <a:pPr/>
              <a:t>13-08-2025</a:t>
            </a:fld>
            <a:endParaRPr lang="es-CL" altLang="en-US"/>
          </a:p>
        </p:txBody>
      </p:sp>
      <p:sp>
        <p:nvSpPr>
          <p:cNvPr id="6" name="Marcador de pie de página 4">
            <a:extLst>
              <a:ext uri="{FF2B5EF4-FFF2-40B4-BE49-F238E27FC236}">
                <a16:creationId xmlns="" xmlns:a16="http://schemas.microsoft.com/office/drawing/2014/main" id="{6A695D9B-19A7-B05C-F940-54B3BCDC14FF}"/>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7" name="Marcador de número de diapositiva 5">
            <a:extLst>
              <a:ext uri="{FF2B5EF4-FFF2-40B4-BE49-F238E27FC236}">
                <a16:creationId xmlns="" xmlns:a16="http://schemas.microsoft.com/office/drawing/2014/main" id="{365D1560-54E1-171A-F827-3426FF63B90F}"/>
              </a:ext>
            </a:extLst>
          </p:cNvPr>
          <p:cNvSpPr>
            <a:spLocks noGrp="1"/>
          </p:cNvSpPr>
          <p:nvPr>
            <p:ph type="sldNum" sz="quarter" idx="12"/>
          </p:nvPr>
        </p:nvSpPr>
        <p:spPr/>
        <p:txBody>
          <a:bodyPr/>
          <a:lstStyle>
            <a:lvl1pPr>
              <a:defRPr/>
            </a:lvl1pPr>
          </a:lstStyle>
          <a:p>
            <a:fld id="{D9DB6B4E-7C21-4AE9-B8FB-CD983D0BE8F2}" type="slidenum">
              <a:rPr lang="es-CL" altLang="en-US" smtClean="0"/>
              <a:pPr/>
              <a:t>‹Nº›</a:t>
            </a:fld>
            <a:endParaRPr lang="es-CL" altLang="en-US"/>
          </a:p>
        </p:txBody>
      </p:sp>
    </p:spTree>
    <p:extLst>
      <p:ext uri="{BB962C8B-B14F-4D97-AF65-F5344CB8AC3E}">
        <p14:creationId xmlns="" xmlns:p14="http://schemas.microsoft.com/office/powerpoint/2010/main" val="2356665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7"/>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3">
            <a:extLst>
              <a:ext uri="{FF2B5EF4-FFF2-40B4-BE49-F238E27FC236}">
                <a16:creationId xmlns="" xmlns:a16="http://schemas.microsoft.com/office/drawing/2014/main" id="{2BDB518C-2D5E-575B-096D-6ECF4649B8C0}"/>
              </a:ext>
            </a:extLst>
          </p:cNvPr>
          <p:cNvSpPr>
            <a:spLocks noGrp="1"/>
          </p:cNvSpPr>
          <p:nvPr>
            <p:ph type="dt" sz="half" idx="10"/>
          </p:nvPr>
        </p:nvSpPr>
        <p:spPr/>
        <p:txBody>
          <a:bodyPr/>
          <a:lstStyle>
            <a:lvl1pPr>
              <a:defRPr/>
            </a:lvl1pPr>
          </a:lstStyle>
          <a:p>
            <a:fld id="{AB434564-CFCE-41B5-85DF-57C25B2E23F1}" type="datetime1">
              <a:rPr lang="es-CL" altLang="en-US" smtClean="0"/>
              <a:pPr/>
              <a:t>13-08-2025</a:t>
            </a:fld>
            <a:endParaRPr lang="es-CL" altLang="en-US"/>
          </a:p>
        </p:txBody>
      </p:sp>
      <p:sp>
        <p:nvSpPr>
          <p:cNvPr id="8" name="Marcador de pie de página 4">
            <a:extLst>
              <a:ext uri="{FF2B5EF4-FFF2-40B4-BE49-F238E27FC236}">
                <a16:creationId xmlns="" xmlns:a16="http://schemas.microsoft.com/office/drawing/2014/main" id="{F48BD534-2A29-7063-B21D-C5C8288A157A}"/>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9" name="Marcador de número de diapositiva 5">
            <a:extLst>
              <a:ext uri="{FF2B5EF4-FFF2-40B4-BE49-F238E27FC236}">
                <a16:creationId xmlns="" xmlns:a16="http://schemas.microsoft.com/office/drawing/2014/main" id="{F8AFEF01-5AC1-AC5D-6935-9DC1751679F2}"/>
              </a:ext>
            </a:extLst>
          </p:cNvPr>
          <p:cNvSpPr>
            <a:spLocks noGrp="1"/>
          </p:cNvSpPr>
          <p:nvPr>
            <p:ph type="sldNum" sz="quarter" idx="12"/>
          </p:nvPr>
        </p:nvSpPr>
        <p:spPr/>
        <p:txBody>
          <a:bodyPr/>
          <a:lstStyle>
            <a:lvl1pPr>
              <a:defRPr/>
            </a:lvl1pPr>
          </a:lstStyle>
          <a:p>
            <a:fld id="{345A0ED6-8D95-4877-A40A-FE79C2DB3F0D}" type="slidenum">
              <a:rPr lang="es-CL" altLang="en-US" smtClean="0"/>
              <a:pPr/>
              <a:t>‹Nº›</a:t>
            </a:fld>
            <a:endParaRPr lang="es-CL" altLang="en-US"/>
          </a:p>
        </p:txBody>
      </p:sp>
    </p:spTree>
    <p:extLst>
      <p:ext uri="{BB962C8B-B14F-4D97-AF65-F5344CB8AC3E}">
        <p14:creationId xmlns="" xmlns:p14="http://schemas.microsoft.com/office/powerpoint/2010/main" val="3424498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6"/>
            <a:ext cx="7886700" cy="2139553"/>
          </a:xfrm>
        </p:spPr>
        <p:txBody>
          <a:bodyPr anchor="b"/>
          <a:lstStyle>
            <a:lvl1pPr>
              <a:defRPr sz="3375"/>
            </a:lvl1pPr>
          </a:lstStyle>
          <a:p>
            <a:r>
              <a:rPr lang="es-MX"/>
              <a:t>Haz clic para modificar el estilo de título del patrón</a:t>
            </a:r>
            <a:endParaRPr lang="es-CL"/>
          </a:p>
        </p:txBody>
      </p:sp>
      <p:sp>
        <p:nvSpPr>
          <p:cNvPr id="3" name="Marcador de texto 2"/>
          <p:cNvSpPr>
            <a:spLocks noGrp="1"/>
          </p:cNvSpPr>
          <p:nvPr>
            <p:ph type="body" idx="1"/>
          </p:nvPr>
        </p:nvSpPr>
        <p:spPr>
          <a:xfrm>
            <a:off x="623888" y="3442100"/>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xmlns="" id="{A481A94E-AD21-034B-4B4C-2AB53C13184A}"/>
              </a:ext>
            </a:extLst>
          </p:cNvPr>
          <p:cNvSpPr>
            <a:spLocks noGrp="1"/>
          </p:cNvSpPr>
          <p:nvPr>
            <p:ph type="dt" sz="half" idx="10"/>
          </p:nvPr>
        </p:nvSpPr>
        <p:spPr/>
        <p:txBody>
          <a:bodyPr/>
          <a:lstStyle>
            <a:lvl1pPr>
              <a:defRPr/>
            </a:lvl1pPr>
          </a:lstStyle>
          <a:p>
            <a:fld id="{BCE3AC15-B239-4285-9BA6-A2CFBAE73F30}"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314ACFC0-F9C1-DF1A-CE1E-AAF9C7FA54AE}"/>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FC2C3768-A71D-9BC6-B48F-8AA6BDB67AD8}"/>
              </a:ext>
            </a:extLst>
          </p:cNvPr>
          <p:cNvSpPr>
            <a:spLocks noGrp="1"/>
          </p:cNvSpPr>
          <p:nvPr>
            <p:ph type="sldNum" sz="quarter" idx="12"/>
          </p:nvPr>
        </p:nvSpPr>
        <p:spPr/>
        <p:txBody>
          <a:bodyPr/>
          <a:lstStyle>
            <a:lvl1pPr>
              <a:defRPr/>
            </a:lvl1pPr>
          </a:lstStyle>
          <a:p>
            <a:fld id="{1E57C786-832A-44CB-A94D-5853067814C7}" type="slidenum">
              <a:rPr lang="es-CL" altLang="en-US" smtClean="0"/>
              <a:pPr/>
              <a:t>‹Nº›</a:t>
            </a:fld>
            <a:endParaRPr lang="es-CL" altLang="en-US"/>
          </a:p>
        </p:txBody>
      </p:sp>
    </p:spTree>
    <p:extLst>
      <p:ext uri="{BB962C8B-B14F-4D97-AF65-F5344CB8AC3E}">
        <p14:creationId xmlns:p14="http://schemas.microsoft.com/office/powerpoint/2010/main" xmlns="" val="177836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3">
            <a:extLst>
              <a:ext uri="{FF2B5EF4-FFF2-40B4-BE49-F238E27FC236}">
                <a16:creationId xmlns="" xmlns:a16="http://schemas.microsoft.com/office/drawing/2014/main" id="{18C6195A-56BB-08CF-864A-80311307C79C}"/>
              </a:ext>
            </a:extLst>
          </p:cNvPr>
          <p:cNvSpPr>
            <a:spLocks noGrp="1"/>
          </p:cNvSpPr>
          <p:nvPr>
            <p:ph type="dt" sz="half" idx="10"/>
          </p:nvPr>
        </p:nvSpPr>
        <p:spPr/>
        <p:txBody>
          <a:bodyPr/>
          <a:lstStyle>
            <a:lvl1pPr>
              <a:defRPr/>
            </a:lvl1pPr>
          </a:lstStyle>
          <a:p>
            <a:fld id="{3C9253CD-1345-4357-AA7C-EF080F9F0387}" type="datetime1">
              <a:rPr lang="es-CL" altLang="en-US" smtClean="0"/>
              <a:pPr/>
              <a:t>13-08-2025</a:t>
            </a:fld>
            <a:endParaRPr lang="es-CL" altLang="en-US"/>
          </a:p>
        </p:txBody>
      </p:sp>
      <p:sp>
        <p:nvSpPr>
          <p:cNvPr id="4" name="Marcador de pie de página 4">
            <a:extLst>
              <a:ext uri="{FF2B5EF4-FFF2-40B4-BE49-F238E27FC236}">
                <a16:creationId xmlns="" xmlns:a16="http://schemas.microsoft.com/office/drawing/2014/main" id="{56BFDBB8-8929-0FAB-527A-0DA69C74A57A}"/>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5" name="Marcador de número de diapositiva 5">
            <a:extLst>
              <a:ext uri="{FF2B5EF4-FFF2-40B4-BE49-F238E27FC236}">
                <a16:creationId xmlns="" xmlns:a16="http://schemas.microsoft.com/office/drawing/2014/main" id="{B3731848-7D63-E951-2773-77C792BA593E}"/>
              </a:ext>
            </a:extLst>
          </p:cNvPr>
          <p:cNvSpPr>
            <a:spLocks noGrp="1"/>
          </p:cNvSpPr>
          <p:nvPr>
            <p:ph type="sldNum" sz="quarter" idx="12"/>
          </p:nvPr>
        </p:nvSpPr>
        <p:spPr/>
        <p:txBody>
          <a:bodyPr/>
          <a:lstStyle>
            <a:lvl1pPr>
              <a:defRPr/>
            </a:lvl1pPr>
          </a:lstStyle>
          <a:p>
            <a:fld id="{6C51D288-C1AF-491B-93A5-9BA0180A337F}" type="slidenum">
              <a:rPr lang="es-CL" altLang="en-US" smtClean="0"/>
              <a:pPr/>
              <a:t>‹Nº›</a:t>
            </a:fld>
            <a:endParaRPr lang="es-CL" altLang="en-US"/>
          </a:p>
        </p:txBody>
      </p:sp>
    </p:spTree>
    <p:extLst>
      <p:ext uri="{BB962C8B-B14F-4D97-AF65-F5344CB8AC3E}">
        <p14:creationId xmlns="" xmlns:p14="http://schemas.microsoft.com/office/powerpoint/2010/main" val="4241151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 xmlns:a16="http://schemas.microsoft.com/office/drawing/2014/main" id="{AB6FACDD-0FF8-83D6-E36B-0959CABBF224}"/>
              </a:ext>
            </a:extLst>
          </p:cNvPr>
          <p:cNvSpPr>
            <a:spLocks noGrp="1"/>
          </p:cNvSpPr>
          <p:nvPr>
            <p:ph type="dt" sz="half" idx="10"/>
          </p:nvPr>
        </p:nvSpPr>
        <p:spPr/>
        <p:txBody>
          <a:bodyPr/>
          <a:lstStyle>
            <a:lvl1pPr>
              <a:defRPr/>
            </a:lvl1pPr>
          </a:lstStyle>
          <a:p>
            <a:fld id="{56DCD81E-2624-414E-8726-3546CCBD62B9}" type="datetime1">
              <a:rPr lang="es-CL" altLang="en-US" smtClean="0"/>
              <a:pPr/>
              <a:t>13-08-2025</a:t>
            </a:fld>
            <a:endParaRPr lang="es-CL" altLang="en-US"/>
          </a:p>
        </p:txBody>
      </p:sp>
      <p:sp>
        <p:nvSpPr>
          <p:cNvPr id="3" name="Marcador de pie de página 4">
            <a:extLst>
              <a:ext uri="{FF2B5EF4-FFF2-40B4-BE49-F238E27FC236}">
                <a16:creationId xmlns="" xmlns:a16="http://schemas.microsoft.com/office/drawing/2014/main" id="{53DEA5B7-A2F9-ADDD-8092-6B1A9F42236C}"/>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4" name="Marcador de número de diapositiva 5">
            <a:extLst>
              <a:ext uri="{FF2B5EF4-FFF2-40B4-BE49-F238E27FC236}">
                <a16:creationId xmlns="" xmlns:a16="http://schemas.microsoft.com/office/drawing/2014/main" id="{E3648D0E-EAC7-E137-9CAC-0A5CF14BFDF1}"/>
              </a:ext>
            </a:extLst>
          </p:cNvPr>
          <p:cNvSpPr>
            <a:spLocks noGrp="1"/>
          </p:cNvSpPr>
          <p:nvPr>
            <p:ph type="sldNum" sz="quarter" idx="12"/>
          </p:nvPr>
        </p:nvSpPr>
        <p:spPr/>
        <p:txBody>
          <a:bodyPr/>
          <a:lstStyle>
            <a:lvl1pPr>
              <a:defRPr/>
            </a:lvl1pPr>
          </a:lstStyle>
          <a:p>
            <a:fld id="{49EAA9DD-C899-4487-B97B-7166446D9304}" type="slidenum">
              <a:rPr lang="es-CL" altLang="en-US" smtClean="0"/>
              <a:pPr/>
              <a:t>‹Nº›</a:t>
            </a:fld>
            <a:endParaRPr lang="es-CL" altLang="en-US"/>
          </a:p>
        </p:txBody>
      </p:sp>
    </p:spTree>
    <p:extLst>
      <p:ext uri="{BB962C8B-B14F-4D97-AF65-F5344CB8AC3E}">
        <p14:creationId xmlns="" xmlns:p14="http://schemas.microsoft.com/office/powerpoint/2010/main" val="3629346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smtClean="0"/>
              <a:t>Haga clic para modificar el estilo de texto del patrón</a:t>
            </a:r>
          </a:p>
        </p:txBody>
      </p:sp>
      <p:sp>
        <p:nvSpPr>
          <p:cNvPr id="5" name="Marcador de fecha 3">
            <a:extLst>
              <a:ext uri="{FF2B5EF4-FFF2-40B4-BE49-F238E27FC236}">
                <a16:creationId xmlns="" xmlns:a16="http://schemas.microsoft.com/office/drawing/2014/main" id="{5042A0BE-D715-B319-BF2D-97B53D40947D}"/>
              </a:ext>
            </a:extLst>
          </p:cNvPr>
          <p:cNvSpPr>
            <a:spLocks noGrp="1"/>
          </p:cNvSpPr>
          <p:nvPr>
            <p:ph type="dt" sz="half" idx="10"/>
          </p:nvPr>
        </p:nvSpPr>
        <p:spPr/>
        <p:txBody>
          <a:bodyPr/>
          <a:lstStyle>
            <a:lvl1pPr>
              <a:defRPr/>
            </a:lvl1pPr>
          </a:lstStyle>
          <a:p>
            <a:fld id="{98AD0E72-25F0-4DAC-AEE5-A214F887010F}" type="datetime1">
              <a:rPr lang="es-CL" altLang="en-US" smtClean="0"/>
              <a:pPr/>
              <a:t>13-08-2025</a:t>
            </a:fld>
            <a:endParaRPr lang="es-CL" altLang="en-US"/>
          </a:p>
        </p:txBody>
      </p:sp>
      <p:sp>
        <p:nvSpPr>
          <p:cNvPr id="6" name="Marcador de pie de página 4">
            <a:extLst>
              <a:ext uri="{FF2B5EF4-FFF2-40B4-BE49-F238E27FC236}">
                <a16:creationId xmlns="" xmlns:a16="http://schemas.microsoft.com/office/drawing/2014/main" id="{C8354544-2A1A-2E6E-2C68-305CBEBB040B}"/>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7" name="Marcador de número de diapositiva 5">
            <a:extLst>
              <a:ext uri="{FF2B5EF4-FFF2-40B4-BE49-F238E27FC236}">
                <a16:creationId xmlns="" xmlns:a16="http://schemas.microsoft.com/office/drawing/2014/main" id="{6987BE53-C315-4071-7F14-6A5F047EEC2B}"/>
              </a:ext>
            </a:extLst>
          </p:cNvPr>
          <p:cNvSpPr>
            <a:spLocks noGrp="1"/>
          </p:cNvSpPr>
          <p:nvPr>
            <p:ph type="sldNum" sz="quarter" idx="12"/>
          </p:nvPr>
        </p:nvSpPr>
        <p:spPr/>
        <p:txBody>
          <a:bodyPr/>
          <a:lstStyle>
            <a:lvl1pPr>
              <a:defRPr/>
            </a:lvl1pPr>
          </a:lstStyle>
          <a:p>
            <a:fld id="{30317D59-7C94-4588-A407-BAEE7CFD437D}" type="slidenum">
              <a:rPr lang="es-CL" altLang="en-US" smtClean="0"/>
              <a:pPr/>
              <a:t>‹Nº›</a:t>
            </a:fld>
            <a:endParaRPr lang="es-CL" altLang="en-US"/>
          </a:p>
        </p:txBody>
      </p:sp>
    </p:spTree>
    <p:extLst>
      <p:ext uri="{BB962C8B-B14F-4D97-AF65-F5344CB8AC3E}">
        <p14:creationId xmlns="" xmlns:p14="http://schemas.microsoft.com/office/powerpoint/2010/main" val="4131326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s-ES" noProof="0" smtClean="0"/>
              <a:t>Haga clic en el icono para agregar una imagen</a:t>
            </a:r>
            <a:endParaRPr lang="es-CL" noProof="0"/>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smtClean="0"/>
              <a:t>Haga clic para modificar el estilo de texto del patrón</a:t>
            </a:r>
          </a:p>
        </p:txBody>
      </p:sp>
      <p:sp>
        <p:nvSpPr>
          <p:cNvPr id="5" name="Marcador de fecha 3">
            <a:extLst>
              <a:ext uri="{FF2B5EF4-FFF2-40B4-BE49-F238E27FC236}">
                <a16:creationId xmlns="" xmlns:a16="http://schemas.microsoft.com/office/drawing/2014/main" id="{32AFDE06-16B9-D098-239C-720AFE13BDB5}"/>
              </a:ext>
            </a:extLst>
          </p:cNvPr>
          <p:cNvSpPr>
            <a:spLocks noGrp="1"/>
          </p:cNvSpPr>
          <p:nvPr>
            <p:ph type="dt" sz="half" idx="10"/>
          </p:nvPr>
        </p:nvSpPr>
        <p:spPr/>
        <p:txBody>
          <a:bodyPr/>
          <a:lstStyle>
            <a:lvl1pPr>
              <a:defRPr/>
            </a:lvl1pPr>
          </a:lstStyle>
          <a:p>
            <a:fld id="{156D7EDA-6E40-4EA7-B044-0757DD733815}" type="datetime1">
              <a:rPr lang="es-CL" altLang="en-US" smtClean="0"/>
              <a:pPr/>
              <a:t>13-08-2025</a:t>
            </a:fld>
            <a:endParaRPr lang="es-CL" altLang="en-US"/>
          </a:p>
        </p:txBody>
      </p:sp>
      <p:sp>
        <p:nvSpPr>
          <p:cNvPr id="6" name="Marcador de pie de página 4">
            <a:extLst>
              <a:ext uri="{FF2B5EF4-FFF2-40B4-BE49-F238E27FC236}">
                <a16:creationId xmlns="" xmlns:a16="http://schemas.microsoft.com/office/drawing/2014/main" id="{48153EA5-4B66-C693-185E-0EDD3049FF3A}"/>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7" name="Marcador de número de diapositiva 5">
            <a:extLst>
              <a:ext uri="{FF2B5EF4-FFF2-40B4-BE49-F238E27FC236}">
                <a16:creationId xmlns="" xmlns:a16="http://schemas.microsoft.com/office/drawing/2014/main" id="{81C8DFAF-3676-D4C3-27D7-89B6ED218491}"/>
              </a:ext>
            </a:extLst>
          </p:cNvPr>
          <p:cNvSpPr>
            <a:spLocks noGrp="1"/>
          </p:cNvSpPr>
          <p:nvPr>
            <p:ph type="sldNum" sz="quarter" idx="12"/>
          </p:nvPr>
        </p:nvSpPr>
        <p:spPr/>
        <p:txBody>
          <a:bodyPr/>
          <a:lstStyle>
            <a:lvl1pPr>
              <a:defRPr/>
            </a:lvl1pPr>
          </a:lstStyle>
          <a:p>
            <a:fld id="{5D2426CE-18CC-4775-A4F6-F5D74A3F4CF6}" type="slidenum">
              <a:rPr lang="es-CL" altLang="en-US" smtClean="0"/>
              <a:pPr/>
              <a:t>‹Nº›</a:t>
            </a:fld>
            <a:endParaRPr lang="es-CL" altLang="en-US"/>
          </a:p>
        </p:txBody>
      </p:sp>
    </p:spTree>
    <p:extLst>
      <p:ext uri="{BB962C8B-B14F-4D97-AF65-F5344CB8AC3E}">
        <p14:creationId xmlns="" xmlns:p14="http://schemas.microsoft.com/office/powerpoint/2010/main" val="1104143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a:extLst>
              <a:ext uri="{FF2B5EF4-FFF2-40B4-BE49-F238E27FC236}">
                <a16:creationId xmlns="" xmlns:a16="http://schemas.microsoft.com/office/drawing/2014/main" id="{76BB0916-2DDD-1153-C018-7A5A6D91E8E9}"/>
              </a:ext>
            </a:extLst>
          </p:cNvPr>
          <p:cNvSpPr>
            <a:spLocks noGrp="1"/>
          </p:cNvSpPr>
          <p:nvPr>
            <p:ph type="dt" sz="half" idx="10"/>
          </p:nvPr>
        </p:nvSpPr>
        <p:spPr/>
        <p:txBody>
          <a:bodyPr/>
          <a:lstStyle>
            <a:lvl1pPr>
              <a:defRPr/>
            </a:lvl1pPr>
          </a:lstStyle>
          <a:p>
            <a:fld id="{A8AFFD98-36CF-4D6C-9D35-0CB21AEFA2DB}"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449A53F5-8647-498E-81DE-8B4AD85ED00F}"/>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6" name="Marcador de número de diapositiva 5">
            <a:extLst>
              <a:ext uri="{FF2B5EF4-FFF2-40B4-BE49-F238E27FC236}">
                <a16:creationId xmlns="" xmlns:a16="http://schemas.microsoft.com/office/drawing/2014/main" id="{EEF555F5-EA27-3148-37C8-28BCE5AA09B5}"/>
              </a:ext>
            </a:extLst>
          </p:cNvPr>
          <p:cNvSpPr>
            <a:spLocks noGrp="1"/>
          </p:cNvSpPr>
          <p:nvPr>
            <p:ph type="sldNum" sz="quarter" idx="12"/>
          </p:nvPr>
        </p:nvSpPr>
        <p:spPr/>
        <p:txBody>
          <a:bodyPr/>
          <a:lstStyle>
            <a:lvl1pPr>
              <a:defRPr/>
            </a:lvl1pPr>
          </a:lstStyle>
          <a:p>
            <a:fld id="{A54877BF-C5D6-48BD-A15F-F5957544869C}" type="slidenum">
              <a:rPr lang="es-CL" altLang="en-US" smtClean="0"/>
              <a:pPr/>
              <a:t>‹Nº›</a:t>
            </a:fld>
            <a:endParaRPr lang="es-CL" altLang="en-US"/>
          </a:p>
        </p:txBody>
      </p:sp>
    </p:spTree>
    <p:extLst>
      <p:ext uri="{BB962C8B-B14F-4D97-AF65-F5344CB8AC3E}">
        <p14:creationId xmlns="" xmlns:p14="http://schemas.microsoft.com/office/powerpoint/2010/main" val="331899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4"/>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2" y="273844"/>
            <a:ext cx="5800725" cy="435887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a:extLst>
              <a:ext uri="{FF2B5EF4-FFF2-40B4-BE49-F238E27FC236}">
                <a16:creationId xmlns="" xmlns:a16="http://schemas.microsoft.com/office/drawing/2014/main" id="{0567A231-4C17-0D40-5670-CB4C4452817A}"/>
              </a:ext>
            </a:extLst>
          </p:cNvPr>
          <p:cNvSpPr>
            <a:spLocks noGrp="1"/>
          </p:cNvSpPr>
          <p:nvPr>
            <p:ph type="dt" sz="half" idx="10"/>
          </p:nvPr>
        </p:nvSpPr>
        <p:spPr/>
        <p:txBody>
          <a:bodyPr/>
          <a:lstStyle>
            <a:lvl1pPr>
              <a:defRPr/>
            </a:lvl1pPr>
          </a:lstStyle>
          <a:p>
            <a:fld id="{74CB33B7-7CC8-4D36-8CC7-0505B1A8C446}"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6874972D-2AFC-060E-7D98-F56AA3B59A08}"/>
              </a:ext>
            </a:extLst>
          </p:cNvPr>
          <p:cNvSpPr>
            <a:spLocks noGrp="1"/>
          </p:cNvSpPr>
          <p:nvPr>
            <p:ph type="ftr" sz="quarter" idx="11"/>
          </p:nvPr>
        </p:nvSpPr>
        <p:spPr/>
        <p:txBody>
          <a:bodyPr/>
          <a:lstStyle>
            <a:lvl1pPr>
              <a:defRPr/>
            </a:lvl1pPr>
          </a:lstStyle>
          <a:p>
            <a:r>
              <a:rPr lang="es-CL" altLang="en-US" smtClean="0"/>
              <a:t>Sebastián Balmaceda</a:t>
            </a:r>
            <a:endParaRPr lang="es-CL" altLang="en-US"/>
          </a:p>
        </p:txBody>
      </p:sp>
      <p:sp>
        <p:nvSpPr>
          <p:cNvPr id="6" name="Marcador de número de diapositiva 5">
            <a:extLst>
              <a:ext uri="{FF2B5EF4-FFF2-40B4-BE49-F238E27FC236}">
                <a16:creationId xmlns="" xmlns:a16="http://schemas.microsoft.com/office/drawing/2014/main" id="{B28CC50A-8A37-C476-1CF4-A63501A5FF65}"/>
              </a:ext>
            </a:extLst>
          </p:cNvPr>
          <p:cNvSpPr>
            <a:spLocks noGrp="1"/>
          </p:cNvSpPr>
          <p:nvPr>
            <p:ph type="sldNum" sz="quarter" idx="12"/>
          </p:nvPr>
        </p:nvSpPr>
        <p:spPr/>
        <p:txBody>
          <a:bodyPr/>
          <a:lstStyle>
            <a:lvl1pPr>
              <a:defRPr/>
            </a:lvl1pPr>
          </a:lstStyle>
          <a:p>
            <a:fld id="{19777DFA-1302-431D-95AD-84544A8AA104}" type="slidenum">
              <a:rPr lang="es-CL" altLang="en-US" smtClean="0"/>
              <a:pPr/>
              <a:t>‹Nº›</a:t>
            </a:fld>
            <a:endParaRPr lang="es-CL" altLang="en-US"/>
          </a:p>
        </p:txBody>
      </p:sp>
    </p:spTree>
    <p:extLst>
      <p:ext uri="{BB962C8B-B14F-4D97-AF65-F5344CB8AC3E}">
        <p14:creationId xmlns="" xmlns:p14="http://schemas.microsoft.com/office/powerpoint/2010/main" val="1466567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6" name="Shape 16"/>
          <p:cNvSpPr txBox="1">
            <a:spLocks noGrp="1"/>
          </p:cNvSpPr>
          <p:nvPr>
            <p:ph type="title"/>
          </p:nvPr>
        </p:nvSpPr>
        <p:spPr>
          <a:xfrm>
            <a:off x="457200" y="205979"/>
            <a:ext cx="8229600" cy="857400"/>
          </a:xfrm>
          <a:prstGeom prst="rect">
            <a:avLst/>
          </a:prstGeom>
        </p:spPr>
        <p:txBody>
          <a:bodyPr lIns="91425" tIns="91425" rIns="91425" bIns="91425" anchor="b" anchorCtr="0"/>
          <a:lstStyle>
            <a:lvl1pPr>
              <a:spcBef>
                <a:spcPts val="0"/>
              </a:spcBef>
              <a:buClr>
                <a:srgbClr val="FFFFFF"/>
              </a:buClr>
              <a:defRPr>
                <a:solidFill>
                  <a:srgbClr val="FFFFFF"/>
                </a:solidFill>
              </a:defRPr>
            </a:lvl1pPr>
            <a:lvl2pPr>
              <a:spcBef>
                <a:spcPts val="0"/>
              </a:spcBef>
              <a:buClr>
                <a:srgbClr val="FFFFFF"/>
              </a:buClr>
              <a:defRPr>
                <a:solidFill>
                  <a:srgbClr val="FFFFFF"/>
                </a:solidFill>
              </a:defRPr>
            </a:lvl2pPr>
            <a:lvl3pPr>
              <a:spcBef>
                <a:spcPts val="0"/>
              </a:spcBef>
              <a:buClr>
                <a:srgbClr val="FFFFFF"/>
              </a:buClr>
              <a:defRPr>
                <a:solidFill>
                  <a:srgbClr val="FFFFFF"/>
                </a:solidFill>
              </a:defRPr>
            </a:lvl3pPr>
            <a:lvl4pPr>
              <a:spcBef>
                <a:spcPts val="0"/>
              </a:spcBef>
              <a:buClr>
                <a:srgbClr val="FFFFFF"/>
              </a:buClr>
              <a:defRPr>
                <a:solidFill>
                  <a:srgbClr val="FFFFFF"/>
                </a:solidFill>
              </a:defRPr>
            </a:lvl4pPr>
            <a:lvl5pPr>
              <a:spcBef>
                <a:spcPts val="0"/>
              </a:spcBef>
              <a:buClr>
                <a:srgbClr val="FFFFFF"/>
              </a:buClr>
              <a:defRPr>
                <a:solidFill>
                  <a:srgbClr val="FFFFFF"/>
                </a:solidFill>
              </a:defRPr>
            </a:lvl5pPr>
            <a:lvl6pPr>
              <a:spcBef>
                <a:spcPts val="0"/>
              </a:spcBef>
              <a:buClr>
                <a:srgbClr val="FFFFFF"/>
              </a:buClr>
              <a:defRPr>
                <a:solidFill>
                  <a:srgbClr val="FFFFFF"/>
                </a:solidFill>
              </a:defRPr>
            </a:lvl6pPr>
            <a:lvl7pPr>
              <a:spcBef>
                <a:spcPts val="0"/>
              </a:spcBef>
              <a:buClr>
                <a:srgbClr val="FFFFFF"/>
              </a:buClr>
              <a:defRPr>
                <a:solidFill>
                  <a:srgbClr val="FFFFFF"/>
                </a:solidFill>
              </a:defRPr>
            </a:lvl7pPr>
            <a:lvl8pPr>
              <a:spcBef>
                <a:spcPts val="0"/>
              </a:spcBef>
              <a:buClr>
                <a:srgbClr val="FFFFFF"/>
              </a:buClr>
              <a:defRPr>
                <a:solidFill>
                  <a:srgbClr val="FFFFFF"/>
                </a:solidFill>
              </a:defRPr>
            </a:lvl8pPr>
            <a:lvl9pPr>
              <a:spcBef>
                <a:spcPts val="0"/>
              </a:spcBef>
              <a:buClr>
                <a:srgbClr val="FFFFFF"/>
              </a:buClr>
              <a:defRPr>
                <a:solidFill>
                  <a:srgbClr val="FFFFFF"/>
                </a:solidFill>
              </a:defRPr>
            </a:lvl9pPr>
          </a:lstStyle>
          <a:p>
            <a:endParaRPr/>
          </a:p>
        </p:txBody>
      </p:sp>
      <p:sp>
        <p:nvSpPr>
          <p:cNvPr id="17" name="Shape 17"/>
          <p:cNvSpPr txBox="1">
            <a:spLocks noGrp="1"/>
          </p:cNvSpPr>
          <p:nvPr>
            <p:ph type="body" idx="1"/>
          </p:nvPr>
        </p:nvSpPr>
        <p:spPr>
          <a:xfrm>
            <a:off x="457200" y="1200152"/>
            <a:ext cx="8229600" cy="3725698"/>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3375"/>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smtClean="0"/>
              <a:t>Haga clic para modificar el estilo de subtítulo del patrón</a:t>
            </a:r>
            <a:endParaRPr lang="es-CL"/>
          </a:p>
        </p:txBody>
      </p:sp>
      <p:sp>
        <p:nvSpPr>
          <p:cNvPr id="4" name="Marcador de fecha 3">
            <a:extLst>
              <a:ext uri="{FF2B5EF4-FFF2-40B4-BE49-F238E27FC236}">
                <a16:creationId xmlns="" xmlns:a16="http://schemas.microsoft.com/office/drawing/2014/main" id="{E810BA54-D2F2-D847-1843-B60A7EACF442}"/>
              </a:ext>
            </a:extLst>
          </p:cNvPr>
          <p:cNvSpPr>
            <a:spLocks noGrp="1"/>
          </p:cNvSpPr>
          <p:nvPr>
            <p:ph type="dt" sz="half" idx="10"/>
          </p:nvPr>
        </p:nvSpPr>
        <p:spPr/>
        <p:txBody>
          <a:bodyPr/>
          <a:lstStyle>
            <a:lvl1pPr>
              <a:defRPr/>
            </a:lvl1pPr>
          </a:lstStyle>
          <a:p>
            <a:fld id="{409CF9B8-556F-4C69-8478-36D39E0D2E46}"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D7DAD071-0091-8F7F-0FF3-D1A1B14C8CFC}"/>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 xmlns:a16="http://schemas.microsoft.com/office/drawing/2014/main" id="{336439B9-DB98-0103-034B-55B3AC9DD467}"/>
              </a:ext>
            </a:extLst>
          </p:cNvPr>
          <p:cNvSpPr>
            <a:spLocks noGrp="1"/>
          </p:cNvSpPr>
          <p:nvPr>
            <p:ph type="sldNum" sz="quarter" idx="12"/>
          </p:nvPr>
        </p:nvSpPr>
        <p:spPr/>
        <p:txBody>
          <a:bodyPr/>
          <a:lstStyle>
            <a:lvl1pPr>
              <a:defRPr/>
            </a:lvl1pPr>
          </a:lstStyle>
          <a:p>
            <a:fld id="{AE8EEF52-CA3A-4FDC-80DD-32EF215C4A7D}" type="slidenum">
              <a:rPr lang="es-CL" altLang="en-US" smtClean="0"/>
              <a:pPr/>
              <a:t>‹Nº›</a:t>
            </a:fld>
            <a:endParaRPr lang="es-CL" altLang="en-US"/>
          </a:p>
        </p:txBody>
      </p:sp>
    </p:spTree>
    <p:extLst>
      <p:ext uri="{BB962C8B-B14F-4D97-AF65-F5344CB8AC3E}">
        <p14:creationId xmlns="" xmlns:p14="http://schemas.microsoft.com/office/powerpoint/2010/main" val="220527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a:extLst>
              <a:ext uri="{FF2B5EF4-FFF2-40B4-BE49-F238E27FC236}">
                <a16:creationId xmlns="" xmlns:a16="http://schemas.microsoft.com/office/drawing/2014/main" id="{2CF1EB66-A565-DB82-36E1-2B7462B642D9}"/>
              </a:ext>
            </a:extLst>
          </p:cNvPr>
          <p:cNvSpPr>
            <a:spLocks noGrp="1"/>
          </p:cNvSpPr>
          <p:nvPr>
            <p:ph type="dt" sz="half" idx="10"/>
          </p:nvPr>
        </p:nvSpPr>
        <p:spPr/>
        <p:txBody>
          <a:bodyPr/>
          <a:lstStyle>
            <a:lvl1pPr>
              <a:defRPr/>
            </a:lvl1pPr>
          </a:lstStyle>
          <a:p>
            <a:fld id="{AB6F34A5-2578-4B1D-84B1-7E03B93487C2}"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41E4B315-47D3-1B2B-0056-F11D8C37F013}"/>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 xmlns:a16="http://schemas.microsoft.com/office/drawing/2014/main" id="{D4414484-F6BF-38DF-EE55-A6477372C795}"/>
              </a:ext>
            </a:extLst>
          </p:cNvPr>
          <p:cNvSpPr>
            <a:spLocks noGrp="1"/>
          </p:cNvSpPr>
          <p:nvPr>
            <p:ph type="sldNum" sz="quarter" idx="12"/>
          </p:nvPr>
        </p:nvSpPr>
        <p:spPr/>
        <p:txBody>
          <a:bodyPr/>
          <a:lstStyle>
            <a:lvl1pPr>
              <a:defRPr/>
            </a:lvl1pPr>
          </a:lstStyle>
          <a:p>
            <a:fld id="{D92A8FF2-35EF-4CBD-9594-1B36534AAD8F}" type="slidenum">
              <a:rPr lang="es-CL" altLang="en-US" smtClean="0"/>
              <a:pPr/>
              <a:t>‹Nº›</a:t>
            </a:fld>
            <a:endParaRPr lang="es-CL" altLang="en-US"/>
          </a:p>
        </p:txBody>
      </p:sp>
    </p:spTree>
    <p:extLst>
      <p:ext uri="{BB962C8B-B14F-4D97-AF65-F5344CB8AC3E}">
        <p14:creationId xmlns="" xmlns:p14="http://schemas.microsoft.com/office/powerpoint/2010/main" val="4938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6"/>
            <a:ext cx="7886700" cy="2139553"/>
          </a:xfrm>
        </p:spPr>
        <p:txBody>
          <a:bodyPr anchor="b"/>
          <a:lstStyle>
            <a:lvl1pPr>
              <a:defRPr sz="3375"/>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3442100"/>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ES" smtClean="0"/>
              <a:t>Haga clic para modificar el estilo de texto del patrón</a:t>
            </a:r>
          </a:p>
        </p:txBody>
      </p:sp>
      <p:sp>
        <p:nvSpPr>
          <p:cNvPr id="4" name="Marcador de fecha 3">
            <a:extLst>
              <a:ext uri="{FF2B5EF4-FFF2-40B4-BE49-F238E27FC236}">
                <a16:creationId xmlns="" xmlns:a16="http://schemas.microsoft.com/office/drawing/2014/main" id="{A481A94E-AD21-034B-4B4C-2AB53C13184A}"/>
              </a:ext>
            </a:extLst>
          </p:cNvPr>
          <p:cNvSpPr>
            <a:spLocks noGrp="1"/>
          </p:cNvSpPr>
          <p:nvPr>
            <p:ph type="dt" sz="half" idx="10"/>
          </p:nvPr>
        </p:nvSpPr>
        <p:spPr/>
        <p:txBody>
          <a:bodyPr/>
          <a:lstStyle>
            <a:lvl1pPr>
              <a:defRPr/>
            </a:lvl1pPr>
          </a:lstStyle>
          <a:p>
            <a:fld id="{868C7EA7-20B3-4A97-A61A-52541F47756C}"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314ACFC0-F9C1-DF1A-CE1E-AAF9C7FA54AE}"/>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 xmlns:a16="http://schemas.microsoft.com/office/drawing/2014/main" id="{FC2C3768-A71D-9BC6-B48F-8AA6BDB67AD8}"/>
              </a:ext>
            </a:extLst>
          </p:cNvPr>
          <p:cNvSpPr>
            <a:spLocks noGrp="1"/>
          </p:cNvSpPr>
          <p:nvPr>
            <p:ph type="sldNum" sz="quarter" idx="12"/>
          </p:nvPr>
        </p:nvSpPr>
        <p:spPr/>
        <p:txBody>
          <a:bodyPr/>
          <a:lstStyle>
            <a:lvl1pPr>
              <a:defRPr/>
            </a:lvl1pPr>
          </a:lstStyle>
          <a:p>
            <a:fld id="{1E57C786-832A-44CB-A94D-5853067814C7}" type="slidenum">
              <a:rPr lang="es-CL" altLang="en-US" smtClean="0"/>
              <a:pPr/>
              <a:t>‹Nº›</a:t>
            </a:fld>
            <a:endParaRPr lang="es-CL" altLang="en-US"/>
          </a:p>
        </p:txBody>
      </p:sp>
    </p:spTree>
    <p:extLst>
      <p:ext uri="{BB962C8B-B14F-4D97-AF65-F5344CB8AC3E}">
        <p14:creationId xmlns="" xmlns:p14="http://schemas.microsoft.com/office/powerpoint/2010/main" val="18820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3">
            <a:extLst>
              <a:ext uri="{FF2B5EF4-FFF2-40B4-BE49-F238E27FC236}">
                <a16:creationId xmlns:a16="http://schemas.microsoft.com/office/drawing/2014/main" xmlns="" id="{3737C321-3ADD-E23F-BBE9-9F00521ED641}"/>
              </a:ext>
            </a:extLst>
          </p:cNvPr>
          <p:cNvSpPr>
            <a:spLocks noGrp="1"/>
          </p:cNvSpPr>
          <p:nvPr>
            <p:ph type="dt" sz="half" idx="10"/>
          </p:nvPr>
        </p:nvSpPr>
        <p:spPr/>
        <p:txBody>
          <a:bodyPr/>
          <a:lstStyle>
            <a:lvl1pPr>
              <a:defRPr/>
            </a:lvl1pPr>
          </a:lstStyle>
          <a:p>
            <a:fld id="{45EC4C9D-BB23-486C-BCFE-CE3184B4AAD3}" type="datetime1">
              <a:rPr lang="es-CL" altLang="en-US" smtClean="0"/>
              <a:pPr/>
              <a:t>13-08-2025</a:t>
            </a:fld>
            <a:endParaRPr lang="es-CL" altLang="en-US"/>
          </a:p>
        </p:txBody>
      </p:sp>
      <p:sp>
        <p:nvSpPr>
          <p:cNvPr id="6" name="Marcador de pie de página 4">
            <a:extLst>
              <a:ext uri="{FF2B5EF4-FFF2-40B4-BE49-F238E27FC236}">
                <a16:creationId xmlns:a16="http://schemas.microsoft.com/office/drawing/2014/main" xmlns="" id="{6A695D9B-19A7-B05C-F940-54B3BCDC14FF}"/>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a16="http://schemas.microsoft.com/office/drawing/2014/main" xmlns="" id="{365D1560-54E1-171A-F827-3426FF63B90F}"/>
              </a:ext>
            </a:extLst>
          </p:cNvPr>
          <p:cNvSpPr>
            <a:spLocks noGrp="1"/>
          </p:cNvSpPr>
          <p:nvPr>
            <p:ph type="sldNum" sz="quarter" idx="12"/>
          </p:nvPr>
        </p:nvSpPr>
        <p:spPr/>
        <p:txBody>
          <a:bodyPr/>
          <a:lstStyle>
            <a:lvl1pPr>
              <a:defRPr/>
            </a:lvl1pPr>
          </a:lstStyle>
          <a:p>
            <a:fld id="{D9DB6B4E-7C21-4AE9-B8FB-CD983D0BE8F2}" type="slidenum">
              <a:rPr lang="es-CL" altLang="en-US" smtClean="0"/>
              <a:pPr/>
              <a:t>‹Nº›</a:t>
            </a:fld>
            <a:endParaRPr lang="es-CL" altLang="en-US"/>
          </a:p>
        </p:txBody>
      </p:sp>
    </p:spTree>
    <p:extLst>
      <p:ext uri="{BB962C8B-B14F-4D97-AF65-F5344CB8AC3E}">
        <p14:creationId xmlns:p14="http://schemas.microsoft.com/office/powerpoint/2010/main" xmlns="" val="2356665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3">
            <a:extLst>
              <a:ext uri="{FF2B5EF4-FFF2-40B4-BE49-F238E27FC236}">
                <a16:creationId xmlns="" xmlns:a16="http://schemas.microsoft.com/office/drawing/2014/main" id="{3737C321-3ADD-E23F-BBE9-9F00521ED641}"/>
              </a:ext>
            </a:extLst>
          </p:cNvPr>
          <p:cNvSpPr>
            <a:spLocks noGrp="1"/>
          </p:cNvSpPr>
          <p:nvPr>
            <p:ph type="dt" sz="half" idx="10"/>
          </p:nvPr>
        </p:nvSpPr>
        <p:spPr/>
        <p:txBody>
          <a:bodyPr/>
          <a:lstStyle>
            <a:lvl1pPr>
              <a:defRPr/>
            </a:lvl1pPr>
          </a:lstStyle>
          <a:p>
            <a:fld id="{3166C98A-730E-423C-9BB0-FBE7B84825CF}" type="datetime1">
              <a:rPr lang="es-CL" altLang="en-US" smtClean="0"/>
              <a:pPr/>
              <a:t>13-08-2025</a:t>
            </a:fld>
            <a:endParaRPr lang="es-CL" altLang="en-US"/>
          </a:p>
        </p:txBody>
      </p:sp>
      <p:sp>
        <p:nvSpPr>
          <p:cNvPr id="6" name="Marcador de pie de página 4">
            <a:extLst>
              <a:ext uri="{FF2B5EF4-FFF2-40B4-BE49-F238E27FC236}">
                <a16:creationId xmlns="" xmlns:a16="http://schemas.microsoft.com/office/drawing/2014/main" id="{6A695D9B-19A7-B05C-F940-54B3BCDC14FF}"/>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 xmlns:a16="http://schemas.microsoft.com/office/drawing/2014/main" id="{365D1560-54E1-171A-F827-3426FF63B90F}"/>
              </a:ext>
            </a:extLst>
          </p:cNvPr>
          <p:cNvSpPr>
            <a:spLocks noGrp="1"/>
          </p:cNvSpPr>
          <p:nvPr>
            <p:ph type="sldNum" sz="quarter" idx="12"/>
          </p:nvPr>
        </p:nvSpPr>
        <p:spPr/>
        <p:txBody>
          <a:bodyPr/>
          <a:lstStyle>
            <a:lvl1pPr>
              <a:defRPr/>
            </a:lvl1pPr>
          </a:lstStyle>
          <a:p>
            <a:fld id="{D9DB6B4E-7C21-4AE9-B8FB-CD983D0BE8F2}" type="slidenum">
              <a:rPr lang="es-CL" altLang="en-US" smtClean="0"/>
              <a:pPr/>
              <a:t>‹Nº›</a:t>
            </a:fld>
            <a:endParaRPr lang="es-CL" altLang="en-US"/>
          </a:p>
        </p:txBody>
      </p:sp>
    </p:spTree>
    <p:extLst>
      <p:ext uri="{BB962C8B-B14F-4D97-AF65-F5344CB8AC3E}">
        <p14:creationId xmlns="" xmlns:p14="http://schemas.microsoft.com/office/powerpoint/2010/main" val="3624983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7"/>
            <a:ext cx="7886700" cy="994172"/>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3">
            <a:extLst>
              <a:ext uri="{FF2B5EF4-FFF2-40B4-BE49-F238E27FC236}">
                <a16:creationId xmlns="" xmlns:a16="http://schemas.microsoft.com/office/drawing/2014/main" id="{2BDB518C-2D5E-575B-096D-6ECF4649B8C0}"/>
              </a:ext>
            </a:extLst>
          </p:cNvPr>
          <p:cNvSpPr>
            <a:spLocks noGrp="1"/>
          </p:cNvSpPr>
          <p:nvPr>
            <p:ph type="dt" sz="half" idx="10"/>
          </p:nvPr>
        </p:nvSpPr>
        <p:spPr/>
        <p:txBody>
          <a:bodyPr/>
          <a:lstStyle>
            <a:lvl1pPr>
              <a:defRPr/>
            </a:lvl1pPr>
          </a:lstStyle>
          <a:p>
            <a:fld id="{AB434564-CFCE-41B5-85DF-57C25B2E23F1}" type="datetime1">
              <a:rPr lang="es-CL" altLang="en-US" smtClean="0"/>
              <a:pPr/>
              <a:t>13-08-2025</a:t>
            </a:fld>
            <a:endParaRPr lang="es-CL" altLang="en-US"/>
          </a:p>
        </p:txBody>
      </p:sp>
      <p:sp>
        <p:nvSpPr>
          <p:cNvPr id="8" name="Marcador de pie de página 4">
            <a:extLst>
              <a:ext uri="{FF2B5EF4-FFF2-40B4-BE49-F238E27FC236}">
                <a16:creationId xmlns="" xmlns:a16="http://schemas.microsoft.com/office/drawing/2014/main" id="{F48BD534-2A29-7063-B21D-C5C8288A157A}"/>
              </a:ext>
            </a:extLst>
          </p:cNvPr>
          <p:cNvSpPr>
            <a:spLocks noGrp="1"/>
          </p:cNvSpPr>
          <p:nvPr>
            <p:ph type="ftr" sz="quarter" idx="11"/>
          </p:nvPr>
        </p:nvSpPr>
        <p:spPr/>
        <p:txBody>
          <a:bodyPr/>
          <a:lstStyle>
            <a:lvl1pPr>
              <a:defRPr/>
            </a:lvl1pPr>
          </a:lstStyle>
          <a:p>
            <a:r>
              <a:rPr lang="es-CL" altLang="en-US"/>
              <a:t>Sebastián Balmaceda</a:t>
            </a:r>
          </a:p>
        </p:txBody>
      </p:sp>
      <p:sp>
        <p:nvSpPr>
          <p:cNvPr id="9" name="Marcador de número de diapositiva 5">
            <a:extLst>
              <a:ext uri="{FF2B5EF4-FFF2-40B4-BE49-F238E27FC236}">
                <a16:creationId xmlns="" xmlns:a16="http://schemas.microsoft.com/office/drawing/2014/main" id="{F8AFEF01-5AC1-AC5D-6935-9DC1751679F2}"/>
              </a:ext>
            </a:extLst>
          </p:cNvPr>
          <p:cNvSpPr>
            <a:spLocks noGrp="1"/>
          </p:cNvSpPr>
          <p:nvPr>
            <p:ph type="sldNum" sz="quarter" idx="12"/>
          </p:nvPr>
        </p:nvSpPr>
        <p:spPr/>
        <p:txBody>
          <a:bodyPr/>
          <a:lstStyle>
            <a:lvl1pPr>
              <a:defRPr/>
            </a:lvl1pPr>
          </a:lstStyle>
          <a:p>
            <a:fld id="{345A0ED6-8D95-4877-A40A-FE79C2DB3F0D}" type="slidenum">
              <a:rPr lang="es-CL" altLang="en-US" smtClean="0"/>
              <a:pPr/>
              <a:t>‹Nº›</a:t>
            </a:fld>
            <a:endParaRPr lang="es-CL" altLang="en-US"/>
          </a:p>
        </p:txBody>
      </p:sp>
    </p:spTree>
    <p:extLst>
      <p:ext uri="{BB962C8B-B14F-4D97-AF65-F5344CB8AC3E}">
        <p14:creationId xmlns="" xmlns:p14="http://schemas.microsoft.com/office/powerpoint/2010/main" val="1981710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3">
            <a:extLst>
              <a:ext uri="{FF2B5EF4-FFF2-40B4-BE49-F238E27FC236}">
                <a16:creationId xmlns="" xmlns:a16="http://schemas.microsoft.com/office/drawing/2014/main" id="{18C6195A-56BB-08CF-864A-80311307C79C}"/>
              </a:ext>
            </a:extLst>
          </p:cNvPr>
          <p:cNvSpPr>
            <a:spLocks noGrp="1"/>
          </p:cNvSpPr>
          <p:nvPr>
            <p:ph type="dt" sz="half" idx="10"/>
          </p:nvPr>
        </p:nvSpPr>
        <p:spPr/>
        <p:txBody>
          <a:bodyPr/>
          <a:lstStyle>
            <a:lvl1pPr>
              <a:defRPr/>
            </a:lvl1pPr>
          </a:lstStyle>
          <a:p>
            <a:fld id="{3C9253CD-1345-4357-AA7C-EF080F9F0387}" type="datetime1">
              <a:rPr lang="es-CL" altLang="en-US" smtClean="0"/>
              <a:pPr/>
              <a:t>13-08-2025</a:t>
            </a:fld>
            <a:endParaRPr lang="es-CL" altLang="en-US"/>
          </a:p>
        </p:txBody>
      </p:sp>
      <p:sp>
        <p:nvSpPr>
          <p:cNvPr id="4" name="Marcador de pie de página 4">
            <a:extLst>
              <a:ext uri="{FF2B5EF4-FFF2-40B4-BE49-F238E27FC236}">
                <a16:creationId xmlns="" xmlns:a16="http://schemas.microsoft.com/office/drawing/2014/main" id="{56BFDBB8-8929-0FAB-527A-0DA69C74A57A}"/>
              </a:ext>
            </a:extLst>
          </p:cNvPr>
          <p:cNvSpPr>
            <a:spLocks noGrp="1"/>
          </p:cNvSpPr>
          <p:nvPr>
            <p:ph type="ftr" sz="quarter" idx="11"/>
          </p:nvPr>
        </p:nvSpPr>
        <p:spPr/>
        <p:txBody>
          <a:bodyPr/>
          <a:lstStyle>
            <a:lvl1pPr>
              <a:defRPr/>
            </a:lvl1pPr>
          </a:lstStyle>
          <a:p>
            <a:r>
              <a:rPr lang="es-CL" altLang="en-US"/>
              <a:t>Sebastián Balmaceda</a:t>
            </a:r>
          </a:p>
        </p:txBody>
      </p:sp>
      <p:sp>
        <p:nvSpPr>
          <p:cNvPr id="5" name="Marcador de número de diapositiva 5">
            <a:extLst>
              <a:ext uri="{FF2B5EF4-FFF2-40B4-BE49-F238E27FC236}">
                <a16:creationId xmlns="" xmlns:a16="http://schemas.microsoft.com/office/drawing/2014/main" id="{B3731848-7D63-E951-2773-77C792BA593E}"/>
              </a:ext>
            </a:extLst>
          </p:cNvPr>
          <p:cNvSpPr>
            <a:spLocks noGrp="1"/>
          </p:cNvSpPr>
          <p:nvPr>
            <p:ph type="sldNum" sz="quarter" idx="12"/>
          </p:nvPr>
        </p:nvSpPr>
        <p:spPr/>
        <p:txBody>
          <a:bodyPr/>
          <a:lstStyle>
            <a:lvl1pPr>
              <a:defRPr/>
            </a:lvl1pPr>
          </a:lstStyle>
          <a:p>
            <a:fld id="{6C51D288-C1AF-491B-93A5-9BA0180A337F}" type="slidenum">
              <a:rPr lang="es-CL" altLang="en-US" smtClean="0"/>
              <a:pPr/>
              <a:t>‹Nº›</a:t>
            </a:fld>
            <a:endParaRPr lang="es-CL" altLang="en-US"/>
          </a:p>
        </p:txBody>
      </p:sp>
    </p:spTree>
    <p:extLst>
      <p:ext uri="{BB962C8B-B14F-4D97-AF65-F5344CB8AC3E}">
        <p14:creationId xmlns="" xmlns:p14="http://schemas.microsoft.com/office/powerpoint/2010/main" val="1205084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 xmlns:a16="http://schemas.microsoft.com/office/drawing/2014/main" id="{AB6FACDD-0FF8-83D6-E36B-0959CABBF224}"/>
              </a:ext>
            </a:extLst>
          </p:cNvPr>
          <p:cNvSpPr>
            <a:spLocks noGrp="1"/>
          </p:cNvSpPr>
          <p:nvPr>
            <p:ph type="dt" sz="half" idx="10"/>
          </p:nvPr>
        </p:nvSpPr>
        <p:spPr/>
        <p:txBody>
          <a:bodyPr/>
          <a:lstStyle>
            <a:lvl1pPr>
              <a:defRPr/>
            </a:lvl1pPr>
          </a:lstStyle>
          <a:p>
            <a:fld id="{56DCD81E-2624-414E-8726-3546CCBD62B9}" type="datetime1">
              <a:rPr lang="es-CL" altLang="en-US" smtClean="0"/>
              <a:pPr/>
              <a:t>13-08-2025</a:t>
            </a:fld>
            <a:endParaRPr lang="es-CL" altLang="en-US"/>
          </a:p>
        </p:txBody>
      </p:sp>
      <p:sp>
        <p:nvSpPr>
          <p:cNvPr id="3" name="Marcador de pie de página 4">
            <a:extLst>
              <a:ext uri="{FF2B5EF4-FFF2-40B4-BE49-F238E27FC236}">
                <a16:creationId xmlns="" xmlns:a16="http://schemas.microsoft.com/office/drawing/2014/main" id="{53DEA5B7-A2F9-ADDD-8092-6B1A9F42236C}"/>
              </a:ext>
            </a:extLst>
          </p:cNvPr>
          <p:cNvSpPr>
            <a:spLocks noGrp="1"/>
          </p:cNvSpPr>
          <p:nvPr>
            <p:ph type="ftr" sz="quarter" idx="11"/>
          </p:nvPr>
        </p:nvSpPr>
        <p:spPr/>
        <p:txBody>
          <a:bodyPr/>
          <a:lstStyle>
            <a:lvl1pPr>
              <a:defRPr/>
            </a:lvl1pPr>
          </a:lstStyle>
          <a:p>
            <a:r>
              <a:rPr lang="es-CL" altLang="en-US"/>
              <a:t>Sebastián Balmaceda</a:t>
            </a:r>
          </a:p>
        </p:txBody>
      </p:sp>
      <p:sp>
        <p:nvSpPr>
          <p:cNvPr id="4" name="Marcador de número de diapositiva 5">
            <a:extLst>
              <a:ext uri="{FF2B5EF4-FFF2-40B4-BE49-F238E27FC236}">
                <a16:creationId xmlns="" xmlns:a16="http://schemas.microsoft.com/office/drawing/2014/main" id="{E3648D0E-EAC7-E137-9CAC-0A5CF14BFDF1}"/>
              </a:ext>
            </a:extLst>
          </p:cNvPr>
          <p:cNvSpPr>
            <a:spLocks noGrp="1"/>
          </p:cNvSpPr>
          <p:nvPr>
            <p:ph type="sldNum" sz="quarter" idx="12"/>
          </p:nvPr>
        </p:nvSpPr>
        <p:spPr/>
        <p:txBody>
          <a:bodyPr/>
          <a:lstStyle>
            <a:lvl1pPr>
              <a:defRPr/>
            </a:lvl1pPr>
          </a:lstStyle>
          <a:p>
            <a:fld id="{49EAA9DD-C899-4487-B97B-7166446D9304}" type="slidenum">
              <a:rPr lang="es-CL" altLang="en-US" smtClean="0"/>
              <a:pPr/>
              <a:t>‹Nº›</a:t>
            </a:fld>
            <a:endParaRPr lang="es-CL" altLang="en-US"/>
          </a:p>
        </p:txBody>
      </p:sp>
    </p:spTree>
    <p:extLst>
      <p:ext uri="{BB962C8B-B14F-4D97-AF65-F5344CB8AC3E}">
        <p14:creationId xmlns="" xmlns:p14="http://schemas.microsoft.com/office/powerpoint/2010/main" val="2038307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smtClean="0"/>
              <a:t>Haga clic para modificar el estilo de texto del patrón</a:t>
            </a:r>
          </a:p>
        </p:txBody>
      </p:sp>
      <p:sp>
        <p:nvSpPr>
          <p:cNvPr id="5" name="Marcador de fecha 3">
            <a:extLst>
              <a:ext uri="{FF2B5EF4-FFF2-40B4-BE49-F238E27FC236}">
                <a16:creationId xmlns="" xmlns:a16="http://schemas.microsoft.com/office/drawing/2014/main" id="{5042A0BE-D715-B319-BF2D-97B53D40947D}"/>
              </a:ext>
            </a:extLst>
          </p:cNvPr>
          <p:cNvSpPr>
            <a:spLocks noGrp="1"/>
          </p:cNvSpPr>
          <p:nvPr>
            <p:ph type="dt" sz="half" idx="10"/>
          </p:nvPr>
        </p:nvSpPr>
        <p:spPr/>
        <p:txBody>
          <a:bodyPr/>
          <a:lstStyle>
            <a:lvl1pPr>
              <a:defRPr/>
            </a:lvl1pPr>
          </a:lstStyle>
          <a:p>
            <a:fld id="{98AD0E72-25F0-4DAC-AEE5-A214F887010F}" type="datetime1">
              <a:rPr lang="es-CL" altLang="en-US" smtClean="0"/>
              <a:pPr/>
              <a:t>13-08-2025</a:t>
            </a:fld>
            <a:endParaRPr lang="es-CL" altLang="en-US"/>
          </a:p>
        </p:txBody>
      </p:sp>
      <p:sp>
        <p:nvSpPr>
          <p:cNvPr id="6" name="Marcador de pie de página 4">
            <a:extLst>
              <a:ext uri="{FF2B5EF4-FFF2-40B4-BE49-F238E27FC236}">
                <a16:creationId xmlns="" xmlns:a16="http://schemas.microsoft.com/office/drawing/2014/main" id="{C8354544-2A1A-2E6E-2C68-305CBEBB040B}"/>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 xmlns:a16="http://schemas.microsoft.com/office/drawing/2014/main" id="{6987BE53-C315-4071-7F14-6A5F047EEC2B}"/>
              </a:ext>
            </a:extLst>
          </p:cNvPr>
          <p:cNvSpPr>
            <a:spLocks noGrp="1"/>
          </p:cNvSpPr>
          <p:nvPr>
            <p:ph type="sldNum" sz="quarter" idx="12"/>
          </p:nvPr>
        </p:nvSpPr>
        <p:spPr/>
        <p:txBody>
          <a:bodyPr/>
          <a:lstStyle>
            <a:lvl1pPr>
              <a:defRPr/>
            </a:lvl1pPr>
          </a:lstStyle>
          <a:p>
            <a:fld id="{30317D59-7C94-4588-A407-BAEE7CFD437D}" type="slidenum">
              <a:rPr lang="es-CL" altLang="en-US" smtClean="0"/>
              <a:pPr/>
              <a:t>‹Nº›</a:t>
            </a:fld>
            <a:endParaRPr lang="es-CL" altLang="en-US"/>
          </a:p>
        </p:txBody>
      </p:sp>
    </p:spTree>
    <p:extLst>
      <p:ext uri="{BB962C8B-B14F-4D97-AF65-F5344CB8AC3E}">
        <p14:creationId xmlns="" xmlns:p14="http://schemas.microsoft.com/office/powerpoint/2010/main" val="2596020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s-ES" noProof="0" smtClean="0"/>
              <a:t>Haga clic en el icono para agregar una imagen</a:t>
            </a:r>
            <a:endParaRPr lang="es-CL" noProof="0"/>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smtClean="0"/>
              <a:t>Haga clic para modificar el estilo de texto del patrón</a:t>
            </a:r>
          </a:p>
        </p:txBody>
      </p:sp>
      <p:sp>
        <p:nvSpPr>
          <p:cNvPr id="5" name="Marcador de fecha 3">
            <a:extLst>
              <a:ext uri="{FF2B5EF4-FFF2-40B4-BE49-F238E27FC236}">
                <a16:creationId xmlns="" xmlns:a16="http://schemas.microsoft.com/office/drawing/2014/main" id="{32AFDE06-16B9-D098-239C-720AFE13BDB5}"/>
              </a:ext>
            </a:extLst>
          </p:cNvPr>
          <p:cNvSpPr>
            <a:spLocks noGrp="1"/>
          </p:cNvSpPr>
          <p:nvPr>
            <p:ph type="dt" sz="half" idx="10"/>
          </p:nvPr>
        </p:nvSpPr>
        <p:spPr/>
        <p:txBody>
          <a:bodyPr/>
          <a:lstStyle>
            <a:lvl1pPr>
              <a:defRPr/>
            </a:lvl1pPr>
          </a:lstStyle>
          <a:p>
            <a:fld id="{156D7EDA-6E40-4EA7-B044-0757DD733815}" type="datetime1">
              <a:rPr lang="es-CL" altLang="en-US" smtClean="0"/>
              <a:pPr/>
              <a:t>13-08-2025</a:t>
            </a:fld>
            <a:endParaRPr lang="es-CL" altLang="en-US"/>
          </a:p>
        </p:txBody>
      </p:sp>
      <p:sp>
        <p:nvSpPr>
          <p:cNvPr id="6" name="Marcador de pie de página 4">
            <a:extLst>
              <a:ext uri="{FF2B5EF4-FFF2-40B4-BE49-F238E27FC236}">
                <a16:creationId xmlns="" xmlns:a16="http://schemas.microsoft.com/office/drawing/2014/main" id="{48153EA5-4B66-C693-185E-0EDD3049FF3A}"/>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 xmlns:a16="http://schemas.microsoft.com/office/drawing/2014/main" id="{81C8DFAF-3676-D4C3-27D7-89B6ED218491}"/>
              </a:ext>
            </a:extLst>
          </p:cNvPr>
          <p:cNvSpPr>
            <a:spLocks noGrp="1"/>
          </p:cNvSpPr>
          <p:nvPr>
            <p:ph type="sldNum" sz="quarter" idx="12"/>
          </p:nvPr>
        </p:nvSpPr>
        <p:spPr/>
        <p:txBody>
          <a:bodyPr/>
          <a:lstStyle>
            <a:lvl1pPr>
              <a:defRPr/>
            </a:lvl1pPr>
          </a:lstStyle>
          <a:p>
            <a:fld id="{5D2426CE-18CC-4775-A4F6-F5D74A3F4CF6}" type="slidenum">
              <a:rPr lang="es-CL" altLang="en-US" smtClean="0"/>
              <a:pPr/>
              <a:t>‹Nº›</a:t>
            </a:fld>
            <a:endParaRPr lang="es-CL" altLang="en-US"/>
          </a:p>
        </p:txBody>
      </p:sp>
    </p:spTree>
    <p:extLst>
      <p:ext uri="{BB962C8B-B14F-4D97-AF65-F5344CB8AC3E}">
        <p14:creationId xmlns="" xmlns:p14="http://schemas.microsoft.com/office/powerpoint/2010/main" val="576327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a:extLst>
              <a:ext uri="{FF2B5EF4-FFF2-40B4-BE49-F238E27FC236}">
                <a16:creationId xmlns="" xmlns:a16="http://schemas.microsoft.com/office/drawing/2014/main" id="{76BB0916-2DDD-1153-C018-7A5A6D91E8E9}"/>
              </a:ext>
            </a:extLst>
          </p:cNvPr>
          <p:cNvSpPr>
            <a:spLocks noGrp="1"/>
          </p:cNvSpPr>
          <p:nvPr>
            <p:ph type="dt" sz="half" idx="10"/>
          </p:nvPr>
        </p:nvSpPr>
        <p:spPr/>
        <p:txBody>
          <a:bodyPr/>
          <a:lstStyle>
            <a:lvl1pPr>
              <a:defRPr/>
            </a:lvl1pPr>
          </a:lstStyle>
          <a:p>
            <a:fld id="{A8AFFD98-36CF-4D6C-9D35-0CB21AEFA2DB}"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449A53F5-8647-498E-81DE-8B4AD85ED00F}"/>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 xmlns:a16="http://schemas.microsoft.com/office/drawing/2014/main" id="{EEF555F5-EA27-3148-37C8-28BCE5AA09B5}"/>
              </a:ext>
            </a:extLst>
          </p:cNvPr>
          <p:cNvSpPr>
            <a:spLocks noGrp="1"/>
          </p:cNvSpPr>
          <p:nvPr>
            <p:ph type="sldNum" sz="quarter" idx="12"/>
          </p:nvPr>
        </p:nvSpPr>
        <p:spPr/>
        <p:txBody>
          <a:bodyPr/>
          <a:lstStyle>
            <a:lvl1pPr>
              <a:defRPr/>
            </a:lvl1pPr>
          </a:lstStyle>
          <a:p>
            <a:fld id="{A54877BF-C5D6-48BD-A15F-F5957544869C}" type="slidenum">
              <a:rPr lang="es-CL" altLang="en-US" smtClean="0"/>
              <a:pPr/>
              <a:t>‹Nº›</a:t>
            </a:fld>
            <a:endParaRPr lang="es-CL" altLang="en-US"/>
          </a:p>
        </p:txBody>
      </p:sp>
    </p:spTree>
    <p:extLst>
      <p:ext uri="{BB962C8B-B14F-4D97-AF65-F5344CB8AC3E}">
        <p14:creationId xmlns="" xmlns:p14="http://schemas.microsoft.com/office/powerpoint/2010/main" val="3860730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4"/>
            <a:ext cx="1971675" cy="4358879"/>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2" y="273844"/>
            <a:ext cx="5800725" cy="435887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a:extLst>
              <a:ext uri="{FF2B5EF4-FFF2-40B4-BE49-F238E27FC236}">
                <a16:creationId xmlns="" xmlns:a16="http://schemas.microsoft.com/office/drawing/2014/main" id="{0567A231-4C17-0D40-5670-CB4C4452817A}"/>
              </a:ext>
            </a:extLst>
          </p:cNvPr>
          <p:cNvSpPr>
            <a:spLocks noGrp="1"/>
          </p:cNvSpPr>
          <p:nvPr>
            <p:ph type="dt" sz="half" idx="10"/>
          </p:nvPr>
        </p:nvSpPr>
        <p:spPr/>
        <p:txBody>
          <a:bodyPr/>
          <a:lstStyle>
            <a:lvl1pPr>
              <a:defRPr/>
            </a:lvl1pPr>
          </a:lstStyle>
          <a:p>
            <a:fld id="{74CB33B7-7CC8-4D36-8CC7-0505B1A8C446}"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6874972D-2AFC-060E-7D98-F56AA3B59A08}"/>
              </a:ext>
            </a:extLst>
          </p:cNvPr>
          <p:cNvSpPr>
            <a:spLocks noGrp="1"/>
          </p:cNvSpPr>
          <p:nvPr>
            <p:ph type="ftr" sz="quarter" idx="11"/>
          </p:nvPr>
        </p:nvSpPr>
        <p:spPr/>
        <p:txBody>
          <a:bodyPr/>
          <a:lstStyle>
            <a:lvl1pPr>
              <a:defRPr/>
            </a:lvl1pPr>
          </a:lstStyle>
          <a:p>
            <a:r>
              <a:rPr lang="es-CL" altLang="en-US"/>
              <a:t>Sebastián Balmaceda</a:t>
            </a:r>
          </a:p>
        </p:txBody>
      </p:sp>
      <p:sp>
        <p:nvSpPr>
          <p:cNvPr id="6" name="Marcador de número de diapositiva 5">
            <a:extLst>
              <a:ext uri="{FF2B5EF4-FFF2-40B4-BE49-F238E27FC236}">
                <a16:creationId xmlns="" xmlns:a16="http://schemas.microsoft.com/office/drawing/2014/main" id="{B28CC50A-8A37-C476-1CF4-A63501A5FF65}"/>
              </a:ext>
            </a:extLst>
          </p:cNvPr>
          <p:cNvSpPr>
            <a:spLocks noGrp="1"/>
          </p:cNvSpPr>
          <p:nvPr>
            <p:ph type="sldNum" sz="quarter" idx="12"/>
          </p:nvPr>
        </p:nvSpPr>
        <p:spPr/>
        <p:txBody>
          <a:bodyPr/>
          <a:lstStyle>
            <a:lvl1pPr>
              <a:defRPr/>
            </a:lvl1pPr>
          </a:lstStyle>
          <a:p>
            <a:fld id="{19777DFA-1302-431D-95AD-84544A8AA104}" type="slidenum">
              <a:rPr lang="es-CL" altLang="en-US" smtClean="0"/>
              <a:pPr/>
              <a:t>‹Nº›</a:t>
            </a:fld>
            <a:endParaRPr lang="es-CL" altLang="en-US"/>
          </a:p>
        </p:txBody>
      </p:sp>
    </p:spTree>
    <p:extLst>
      <p:ext uri="{BB962C8B-B14F-4D97-AF65-F5344CB8AC3E}">
        <p14:creationId xmlns="" xmlns:p14="http://schemas.microsoft.com/office/powerpoint/2010/main" val="1067085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p>
            <a:r>
              <a:rPr lang="es-ES" smtClean="0"/>
              <a:t>Haga clic para modificar el estilo de título del patrón</a:t>
            </a:r>
            <a:endParaRPr lang="es-CL"/>
          </a:p>
        </p:txBody>
      </p:sp>
      <p:sp>
        <p:nvSpPr>
          <p:cNvPr id="3" name="2 Marcador de gráfico"/>
          <p:cNvSpPr>
            <a:spLocks noGrp="1"/>
          </p:cNvSpPr>
          <p:nvPr>
            <p:ph type="chart" sz="half" idx="1"/>
          </p:nvPr>
        </p:nvSpPr>
        <p:spPr>
          <a:xfrm>
            <a:off x="468313" y="1168003"/>
            <a:ext cx="4038600" cy="3394472"/>
          </a:xfrm>
        </p:spPr>
        <p:txBody>
          <a:bodyPr/>
          <a:lstStyle/>
          <a:p>
            <a:pPr lvl="0"/>
            <a:r>
              <a:rPr lang="es-ES" noProof="0" smtClean="0"/>
              <a:t>Haga clic en el icono para agregar un gráfico</a:t>
            </a:r>
            <a:endParaRPr lang="es-CL" noProof="0"/>
          </a:p>
        </p:txBody>
      </p:sp>
      <p:sp>
        <p:nvSpPr>
          <p:cNvPr id="4" name="3 Marcador de texto"/>
          <p:cNvSpPr>
            <a:spLocks noGrp="1"/>
          </p:cNvSpPr>
          <p:nvPr>
            <p:ph type="body" sz="half" idx="2"/>
          </p:nvPr>
        </p:nvSpPr>
        <p:spPr>
          <a:xfrm>
            <a:off x="4659313" y="1168003"/>
            <a:ext cx="4038600" cy="33944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Rectangle 4">
            <a:extLst>
              <a:ext uri="{FF2B5EF4-FFF2-40B4-BE49-F238E27FC236}">
                <a16:creationId xmlns="" xmlns:a16="http://schemas.microsoft.com/office/drawing/2014/main" id="{D94D1F7C-B7CD-4116-85CE-102AF5312FE7}"/>
              </a:ext>
            </a:extLst>
          </p:cNvPr>
          <p:cNvSpPr>
            <a:spLocks noGrp="1" noChangeArrowheads="1"/>
          </p:cNvSpPr>
          <p:nvPr>
            <p:ph type="dt" sz="half" idx="10"/>
          </p:nvPr>
        </p:nvSpPr>
        <p:spPr>
          <a:ln/>
        </p:spPr>
        <p:txBody>
          <a:bodyPr/>
          <a:lstStyle>
            <a:lvl1pPr>
              <a:defRPr/>
            </a:lvl1pPr>
          </a:lstStyle>
          <a:p>
            <a:pPr>
              <a:defRPr/>
            </a:pPr>
            <a:fld id="{2D83D08F-C700-4DA7-87E0-1D943432286E}" type="datetime1">
              <a:rPr lang="es-CL" smtClean="0"/>
              <a:pPr>
                <a:defRPr/>
              </a:pPr>
              <a:t>13-08-2025</a:t>
            </a:fld>
            <a:endParaRPr lang="es-ES"/>
          </a:p>
        </p:txBody>
      </p:sp>
      <p:sp>
        <p:nvSpPr>
          <p:cNvPr id="6" name="Rectangle 5">
            <a:extLst>
              <a:ext uri="{FF2B5EF4-FFF2-40B4-BE49-F238E27FC236}">
                <a16:creationId xmlns="" xmlns:a16="http://schemas.microsoft.com/office/drawing/2014/main" id="{8AA91D42-2DCD-4D4A-83EA-8CE4C104AAFE}"/>
              </a:ext>
            </a:extLst>
          </p:cNvPr>
          <p:cNvSpPr>
            <a:spLocks noGrp="1" noChangeArrowheads="1"/>
          </p:cNvSpPr>
          <p:nvPr>
            <p:ph type="ftr" sz="quarter" idx="11"/>
          </p:nvPr>
        </p:nvSpPr>
        <p:spPr>
          <a:ln/>
        </p:spPr>
        <p:txBody>
          <a:bodyPr/>
          <a:lstStyle>
            <a:lvl1pPr>
              <a:defRPr/>
            </a:lvl1pPr>
          </a:lstStyle>
          <a:p>
            <a:pPr>
              <a:defRPr/>
            </a:pPr>
            <a:r>
              <a:rPr lang="es-ES" smtClean="0"/>
              <a:t>Sebastián Balmaceda</a:t>
            </a:r>
            <a:endParaRPr lang="es-ES"/>
          </a:p>
        </p:txBody>
      </p:sp>
      <p:sp>
        <p:nvSpPr>
          <p:cNvPr id="7" name="Rectangle 6">
            <a:extLst>
              <a:ext uri="{FF2B5EF4-FFF2-40B4-BE49-F238E27FC236}">
                <a16:creationId xmlns="" xmlns:a16="http://schemas.microsoft.com/office/drawing/2014/main" id="{21BD6A9C-AF70-47CE-B25C-7AD58688F81C}"/>
              </a:ext>
            </a:extLst>
          </p:cNvPr>
          <p:cNvSpPr>
            <a:spLocks noGrp="1" noChangeArrowheads="1"/>
          </p:cNvSpPr>
          <p:nvPr>
            <p:ph type="sldNum" sz="quarter" idx="12"/>
          </p:nvPr>
        </p:nvSpPr>
        <p:spPr>
          <a:ln/>
        </p:spPr>
        <p:txBody>
          <a:bodyPr/>
          <a:lstStyle>
            <a:lvl1pPr>
              <a:defRPr/>
            </a:lvl1pPr>
          </a:lstStyle>
          <a:p>
            <a:fld id="{A594A78B-E023-463F-A8C8-45B954D87DDE}" type="slidenum">
              <a:rPr lang="es-ES" altLang="es-CL"/>
              <a:pPr/>
              <a:t>‹Nº›</a:t>
            </a:fld>
            <a:endParaRPr lang="es-ES" altLang="es-CL"/>
          </a:p>
        </p:txBody>
      </p:sp>
    </p:spTree>
    <p:extLst>
      <p:ext uri="{BB962C8B-B14F-4D97-AF65-F5344CB8AC3E}">
        <p14:creationId xmlns="" xmlns:p14="http://schemas.microsoft.com/office/powerpoint/2010/main" val="1757476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ink">
    <p:bg>
      <p:bgPr>
        <a:solidFill>
          <a:srgbClr val="FD8E80"/>
        </a:solidFill>
        <a:effectLst/>
      </p:bgPr>
    </p:bg>
    <p:spTree>
      <p:nvGrpSpPr>
        <p:cNvPr id="1" name="Shape 65"/>
        <p:cNvGrpSpPr/>
        <p:nvPr/>
      </p:nvGrpSpPr>
      <p:grpSpPr>
        <a:xfrm>
          <a:off x="0" y="0"/>
          <a:ext cx="0" cy="0"/>
          <a:chOff x="0" y="0"/>
          <a:chExt cx="0" cy="0"/>
        </a:xfrm>
      </p:grpSpPr>
    </p:spTree>
    <p:extLst>
      <p:ext uri="{BB962C8B-B14F-4D97-AF65-F5344CB8AC3E}">
        <p14:creationId xmlns="" xmlns:p14="http://schemas.microsoft.com/office/powerpoint/2010/main" val="389914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7"/>
            <a:ext cx="7886700" cy="994172"/>
          </a:xfrm>
        </p:spPr>
        <p:txBody>
          <a:bodyPr/>
          <a:lstStyle/>
          <a:p>
            <a:r>
              <a:rPr lang="es-MX"/>
              <a:t>Haz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MX"/>
              <a:t>Haga clic para modificar los estilos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MX"/>
              <a:t>Haga clic para modificar los estilos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3">
            <a:extLst>
              <a:ext uri="{FF2B5EF4-FFF2-40B4-BE49-F238E27FC236}">
                <a16:creationId xmlns:a16="http://schemas.microsoft.com/office/drawing/2014/main" xmlns="" id="{2BDB518C-2D5E-575B-096D-6ECF4649B8C0}"/>
              </a:ext>
            </a:extLst>
          </p:cNvPr>
          <p:cNvSpPr>
            <a:spLocks noGrp="1"/>
          </p:cNvSpPr>
          <p:nvPr>
            <p:ph type="dt" sz="half" idx="10"/>
          </p:nvPr>
        </p:nvSpPr>
        <p:spPr/>
        <p:txBody>
          <a:bodyPr/>
          <a:lstStyle>
            <a:lvl1pPr>
              <a:defRPr/>
            </a:lvl1pPr>
          </a:lstStyle>
          <a:p>
            <a:fld id="{24E78C99-18D3-4026-9774-23237D272893}" type="datetime1">
              <a:rPr lang="es-CL" altLang="en-US" smtClean="0"/>
              <a:pPr/>
              <a:t>13-08-2025</a:t>
            </a:fld>
            <a:endParaRPr lang="es-CL" altLang="en-US"/>
          </a:p>
        </p:txBody>
      </p:sp>
      <p:sp>
        <p:nvSpPr>
          <p:cNvPr id="8" name="Marcador de pie de página 4">
            <a:extLst>
              <a:ext uri="{FF2B5EF4-FFF2-40B4-BE49-F238E27FC236}">
                <a16:creationId xmlns:a16="http://schemas.microsoft.com/office/drawing/2014/main" xmlns="" id="{F48BD534-2A29-7063-B21D-C5C8288A157A}"/>
              </a:ext>
            </a:extLst>
          </p:cNvPr>
          <p:cNvSpPr>
            <a:spLocks noGrp="1"/>
          </p:cNvSpPr>
          <p:nvPr>
            <p:ph type="ftr" sz="quarter" idx="11"/>
          </p:nvPr>
        </p:nvSpPr>
        <p:spPr/>
        <p:txBody>
          <a:bodyPr/>
          <a:lstStyle>
            <a:lvl1pPr>
              <a:defRPr/>
            </a:lvl1pPr>
          </a:lstStyle>
          <a:p>
            <a:r>
              <a:rPr lang="es-CL" altLang="en-US"/>
              <a:t>Sebastián Balmaceda</a:t>
            </a:r>
          </a:p>
        </p:txBody>
      </p:sp>
      <p:sp>
        <p:nvSpPr>
          <p:cNvPr id="9" name="Marcador de número de diapositiva 5">
            <a:extLst>
              <a:ext uri="{FF2B5EF4-FFF2-40B4-BE49-F238E27FC236}">
                <a16:creationId xmlns:a16="http://schemas.microsoft.com/office/drawing/2014/main" xmlns="" id="{F8AFEF01-5AC1-AC5D-6935-9DC1751679F2}"/>
              </a:ext>
            </a:extLst>
          </p:cNvPr>
          <p:cNvSpPr>
            <a:spLocks noGrp="1"/>
          </p:cNvSpPr>
          <p:nvPr>
            <p:ph type="sldNum" sz="quarter" idx="12"/>
          </p:nvPr>
        </p:nvSpPr>
        <p:spPr/>
        <p:txBody>
          <a:bodyPr/>
          <a:lstStyle>
            <a:lvl1pPr>
              <a:defRPr/>
            </a:lvl1pPr>
          </a:lstStyle>
          <a:p>
            <a:fld id="{345A0ED6-8D95-4877-A40A-FE79C2DB3F0D}" type="slidenum">
              <a:rPr lang="es-CL" altLang="en-US" smtClean="0"/>
              <a:pPr/>
              <a:t>‹Nº›</a:t>
            </a:fld>
            <a:endParaRPr lang="es-CL" altLang="en-US"/>
          </a:p>
        </p:txBody>
      </p:sp>
    </p:spTree>
    <p:extLst>
      <p:ext uri="{BB962C8B-B14F-4D97-AF65-F5344CB8AC3E}">
        <p14:creationId xmlns:p14="http://schemas.microsoft.com/office/powerpoint/2010/main" xmlns="" val="3424498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13"/>
        <p:cNvGrpSpPr/>
        <p:nvPr/>
      </p:nvGrpSpPr>
      <p:grpSpPr>
        <a:xfrm>
          <a:off x="0" y="0"/>
          <a:ext cx="0" cy="0"/>
          <a:chOff x="0" y="0"/>
          <a:chExt cx="0" cy="0"/>
        </a:xfrm>
      </p:grpSpPr>
      <p:sp>
        <p:nvSpPr>
          <p:cNvPr id="14" name="Shape 14"/>
          <p:cNvSpPr/>
          <p:nvPr/>
        </p:nvSpPr>
        <p:spPr>
          <a:xfrm>
            <a:off x="0" y="0"/>
            <a:ext cx="9144000" cy="1127700"/>
          </a:xfrm>
          <a:prstGeom prst="rect">
            <a:avLst/>
          </a:prstGeom>
          <a:solidFill>
            <a:srgbClr val="434343"/>
          </a:solidFill>
          <a:ln>
            <a:noFill/>
          </a:ln>
        </p:spPr>
        <p:txBody>
          <a:bodyPr lIns="91425" tIns="45700" rIns="91425" bIns="45700" anchor="ctr" anchorCtr="0">
            <a:noAutofit/>
          </a:bodyPr>
          <a:lstStyle/>
          <a:p>
            <a:pPr>
              <a:spcBef>
                <a:spcPts val="0"/>
              </a:spcBef>
              <a:buNone/>
            </a:pPr>
            <a:endParaRPr/>
          </a:p>
        </p:txBody>
      </p:sp>
      <p:cxnSp>
        <p:nvCxnSpPr>
          <p:cNvPr id="15" name="Shape 15"/>
          <p:cNvCxnSpPr/>
          <p:nvPr/>
        </p:nvCxnSpPr>
        <p:spPr>
          <a:xfrm>
            <a:off x="0" y="1127679"/>
            <a:ext cx="9144000" cy="0"/>
          </a:xfrm>
          <a:prstGeom prst="straightConnector1">
            <a:avLst/>
          </a:prstGeom>
          <a:noFill/>
          <a:ln w="28575" cap="flat">
            <a:solidFill>
              <a:srgbClr val="FF0000"/>
            </a:solidFill>
            <a:prstDash val="solid"/>
            <a:round/>
            <a:headEnd type="none" w="med" len="med"/>
            <a:tailEnd type="none" w="med" len="med"/>
          </a:ln>
        </p:spPr>
      </p:cxnSp>
      <p:sp>
        <p:nvSpPr>
          <p:cNvPr id="16" name="Shape 16"/>
          <p:cNvSpPr txBox="1">
            <a:spLocks noGrp="1"/>
          </p:cNvSpPr>
          <p:nvPr>
            <p:ph type="title"/>
          </p:nvPr>
        </p:nvSpPr>
        <p:spPr>
          <a:xfrm>
            <a:off x="457200" y="205979"/>
            <a:ext cx="8229600" cy="857400"/>
          </a:xfrm>
          <a:prstGeom prst="rect">
            <a:avLst/>
          </a:prstGeom>
        </p:spPr>
        <p:txBody>
          <a:bodyPr lIns="91425" tIns="91425" rIns="91425" bIns="91425" anchor="b" anchorCtr="0"/>
          <a:lstStyle>
            <a:lvl1pPr>
              <a:spcBef>
                <a:spcPts val="0"/>
              </a:spcBef>
              <a:buClr>
                <a:srgbClr val="FFFFFF"/>
              </a:buClr>
              <a:defRPr>
                <a:solidFill>
                  <a:srgbClr val="FFFFFF"/>
                </a:solidFill>
              </a:defRPr>
            </a:lvl1pPr>
            <a:lvl2pPr>
              <a:spcBef>
                <a:spcPts val="0"/>
              </a:spcBef>
              <a:buClr>
                <a:srgbClr val="FFFFFF"/>
              </a:buClr>
              <a:defRPr>
                <a:solidFill>
                  <a:srgbClr val="FFFFFF"/>
                </a:solidFill>
              </a:defRPr>
            </a:lvl2pPr>
            <a:lvl3pPr>
              <a:spcBef>
                <a:spcPts val="0"/>
              </a:spcBef>
              <a:buClr>
                <a:srgbClr val="FFFFFF"/>
              </a:buClr>
              <a:defRPr>
                <a:solidFill>
                  <a:srgbClr val="FFFFFF"/>
                </a:solidFill>
              </a:defRPr>
            </a:lvl3pPr>
            <a:lvl4pPr>
              <a:spcBef>
                <a:spcPts val="0"/>
              </a:spcBef>
              <a:buClr>
                <a:srgbClr val="FFFFFF"/>
              </a:buClr>
              <a:defRPr>
                <a:solidFill>
                  <a:srgbClr val="FFFFFF"/>
                </a:solidFill>
              </a:defRPr>
            </a:lvl4pPr>
            <a:lvl5pPr>
              <a:spcBef>
                <a:spcPts val="0"/>
              </a:spcBef>
              <a:buClr>
                <a:srgbClr val="FFFFFF"/>
              </a:buClr>
              <a:defRPr>
                <a:solidFill>
                  <a:srgbClr val="FFFFFF"/>
                </a:solidFill>
              </a:defRPr>
            </a:lvl5pPr>
            <a:lvl6pPr>
              <a:spcBef>
                <a:spcPts val="0"/>
              </a:spcBef>
              <a:buClr>
                <a:srgbClr val="FFFFFF"/>
              </a:buClr>
              <a:defRPr>
                <a:solidFill>
                  <a:srgbClr val="FFFFFF"/>
                </a:solidFill>
              </a:defRPr>
            </a:lvl6pPr>
            <a:lvl7pPr>
              <a:spcBef>
                <a:spcPts val="0"/>
              </a:spcBef>
              <a:buClr>
                <a:srgbClr val="FFFFFF"/>
              </a:buClr>
              <a:defRPr>
                <a:solidFill>
                  <a:srgbClr val="FFFFFF"/>
                </a:solidFill>
              </a:defRPr>
            </a:lvl7pPr>
            <a:lvl8pPr>
              <a:spcBef>
                <a:spcPts val="0"/>
              </a:spcBef>
              <a:buClr>
                <a:srgbClr val="FFFFFF"/>
              </a:buClr>
              <a:defRPr>
                <a:solidFill>
                  <a:srgbClr val="FFFFFF"/>
                </a:solidFill>
              </a:defRPr>
            </a:lvl8pPr>
            <a:lvl9pPr>
              <a:spcBef>
                <a:spcPts val="0"/>
              </a:spcBef>
              <a:buClr>
                <a:srgbClr val="FFFFFF"/>
              </a:buClr>
              <a:defRPr>
                <a:solidFill>
                  <a:srgbClr val="FFFFFF"/>
                </a:solidFill>
              </a:defRPr>
            </a:lvl9pPr>
          </a:lstStyle>
          <a:p>
            <a:r>
              <a:rPr lang="es-ES" smtClean="0"/>
              <a:t>Haga clic para modificar el estilo de título del patrón</a:t>
            </a:r>
            <a:endParaRPr/>
          </a:p>
        </p:txBody>
      </p:sp>
      <p:sp>
        <p:nvSpPr>
          <p:cNvPr id="17" name="Shape 17"/>
          <p:cNvSpPr txBox="1">
            <a:spLocks noGrp="1"/>
          </p:cNvSpPr>
          <p:nvPr>
            <p:ph type="body" idx="1"/>
          </p:nvPr>
        </p:nvSpPr>
        <p:spPr>
          <a:xfrm>
            <a:off x="457200" y="1200152"/>
            <a:ext cx="8229600" cy="3725698"/>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lvl="0"/>
            <a:r>
              <a:rPr lang="es-ES" smtClean="0"/>
              <a:t>Haga clic para modificar el estilo de texto del patrón</a:t>
            </a:r>
          </a:p>
        </p:txBody>
      </p:sp>
      <p:sp>
        <p:nvSpPr>
          <p:cNvPr id="18" name="Shape 18"/>
          <p:cNvSpPr txBox="1"/>
          <p:nvPr/>
        </p:nvSpPr>
        <p:spPr>
          <a:xfrm>
            <a:off x="0" y="1"/>
            <a:ext cx="3000000" cy="3000000"/>
          </a:xfrm>
          <a:prstGeom prst="rect">
            <a:avLst/>
          </a:prstGeom>
          <a:noFill/>
          <a:ln>
            <a:noFill/>
          </a:ln>
        </p:spPr>
        <p:txBody>
          <a:bodyPr lIns="91425" tIns="91425" rIns="91425" bIns="91425" anchor="ctr" anchorCtr="0">
            <a:noAutofit/>
          </a:bodyPr>
          <a:lstStyle/>
          <a:p>
            <a:pPr lvl="0" rtl="0">
              <a:spcBef>
                <a:spcPts val="0"/>
              </a:spcBef>
              <a:buNone/>
            </a:pPr>
            <a:r>
              <a:rPr lang="en"/>
              <a:t> </a:t>
            </a:r>
          </a:p>
        </p:txBody>
      </p:sp>
      <p:grpSp>
        <p:nvGrpSpPr>
          <p:cNvPr id="2" name="Shape 19"/>
          <p:cNvGrpSpPr/>
          <p:nvPr/>
        </p:nvGrpSpPr>
        <p:grpSpPr>
          <a:xfrm>
            <a:off x="6954573" y="2332970"/>
            <a:ext cx="2040153" cy="2674515"/>
            <a:chOff x="4704395" y="1408518"/>
            <a:chExt cx="2040153" cy="2674515"/>
          </a:xfrm>
        </p:grpSpPr>
        <p:grpSp>
          <p:nvGrpSpPr>
            <p:cNvPr id="3" name="Shape 20"/>
            <p:cNvGrpSpPr/>
            <p:nvPr/>
          </p:nvGrpSpPr>
          <p:grpSpPr>
            <a:xfrm>
              <a:off x="4923107" y="1995758"/>
              <a:ext cx="1619700" cy="2087275"/>
              <a:chOff x="4915941" y="2002925"/>
              <a:chExt cx="1619700" cy="2087275"/>
            </a:xfrm>
          </p:grpSpPr>
          <p:cxnSp>
            <p:nvCxnSpPr>
              <p:cNvPr id="21" name="Shape 21"/>
              <p:cNvCxnSpPr/>
              <p:nvPr/>
            </p:nvCxnSpPr>
            <p:spPr>
              <a:xfrm>
                <a:off x="4915941" y="2010108"/>
                <a:ext cx="1619700" cy="1800"/>
              </a:xfrm>
              <a:prstGeom prst="straightConnector1">
                <a:avLst/>
              </a:prstGeom>
              <a:noFill/>
              <a:ln w="38100" cap="flat">
                <a:solidFill>
                  <a:srgbClr val="CCCCCC"/>
                </a:solidFill>
                <a:prstDash val="solid"/>
                <a:round/>
                <a:headEnd type="none" w="lg" len="lg"/>
                <a:tailEnd type="none" w="lg" len="lg"/>
              </a:ln>
            </p:spPr>
          </p:cxnSp>
          <p:sp>
            <p:nvSpPr>
              <p:cNvPr id="22" name="Shape 22"/>
              <p:cNvSpPr/>
              <p:nvPr/>
            </p:nvSpPr>
            <p:spPr>
              <a:xfrm>
                <a:off x="4923150" y="2002925"/>
                <a:ext cx="809242" cy="2085350"/>
              </a:xfrm>
              <a:custGeom>
                <a:avLst/>
                <a:gdLst/>
                <a:ahLst/>
                <a:cxnLst/>
                <a:rect l="0" t="0" r="0" b="0"/>
                <a:pathLst>
                  <a:path w="33108" h="83414" extrusionOk="0">
                    <a:moveTo>
                      <a:pt x="33108" y="83414"/>
                    </a:moveTo>
                    <a:cubicBezTo>
                      <a:pt x="29620" y="80691"/>
                      <a:pt x="17485" y="73907"/>
                      <a:pt x="12182" y="67076"/>
                    </a:cubicBezTo>
                    <a:cubicBezTo>
                      <a:pt x="6879" y="60244"/>
                      <a:pt x="3320" y="53603"/>
                      <a:pt x="1290" y="42424"/>
                    </a:cubicBezTo>
                    <a:cubicBezTo>
                      <a:pt x="-740" y="31244"/>
                      <a:pt x="215" y="7070"/>
                      <a:pt x="0" y="0"/>
                    </a:cubicBezTo>
                  </a:path>
                </a:pathLst>
              </a:custGeom>
              <a:noFill/>
              <a:ln w="38100" cap="flat">
                <a:solidFill>
                  <a:srgbClr val="CCCCCC"/>
                </a:solidFill>
                <a:prstDash val="solid"/>
                <a:round/>
                <a:headEnd type="none" w="lg" len="lg"/>
                <a:tailEnd type="none" w="lg" len="lg"/>
              </a:ln>
            </p:spPr>
          </p:sp>
          <p:sp>
            <p:nvSpPr>
              <p:cNvPr id="23" name="Shape 23"/>
              <p:cNvSpPr/>
              <p:nvPr/>
            </p:nvSpPr>
            <p:spPr>
              <a:xfrm flipH="1">
                <a:off x="5719107" y="2004850"/>
                <a:ext cx="809242" cy="2085350"/>
              </a:xfrm>
              <a:custGeom>
                <a:avLst/>
                <a:gdLst/>
                <a:ahLst/>
                <a:cxnLst/>
                <a:rect l="0" t="0" r="0" b="0"/>
                <a:pathLst>
                  <a:path w="33108" h="83414" extrusionOk="0">
                    <a:moveTo>
                      <a:pt x="33108" y="83414"/>
                    </a:moveTo>
                    <a:cubicBezTo>
                      <a:pt x="29620" y="80691"/>
                      <a:pt x="17485" y="73907"/>
                      <a:pt x="12182" y="67076"/>
                    </a:cubicBezTo>
                    <a:cubicBezTo>
                      <a:pt x="6879" y="60244"/>
                      <a:pt x="3320" y="53603"/>
                      <a:pt x="1290" y="42424"/>
                    </a:cubicBezTo>
                    <a:cubicBezTo>
                      <a:pt x="-740" y="31244"/>
                      <a:pt x="215" y="7070"/>
                      <a:pt x="0" y="0"/>
                    </a:cubicBezTo>
                  </a:path>
                </a:pathLst>
              </a:custGeom>
              <a:noFill/>
              <a:ln w="38100" cap="flat">
                <a:solidFill>
                  <a:srgbClr val="CCCCCC"/>
                </a:solidFill>
                <a:prstDash val="solid"/>
                <a:round/>
                <a:headEnd type="none" w="lg" len="lg"/>
                <a:tailEnd type="none" w="lg" len="lg"/>
              </a:ln>
            </p:spPr>
          </p:sp>
        </p:grpSp>
        <p:grpSp>
          <p:nvGrpSpPr>
            <p:cNvPr id="4" name="Shape 24"/>
            <p:cNvGrpSpPr/>
            <p:nvPr/>
          </p:nvGrpSpPr>
          <p:grpSpPr>
            <a:xfrm>
              <a:off x="4704395" y="1408518"/>
              <a:ext cx="2040153" cy="1810698"/>
              <a:chOff x="4704395" y="1408518"/>
              <a:chExt cx="2040153" cy="1810698"/>
            </a:xfrm>
          </p:grpSpPr>
          <p:sp>
            <p:nvSpPr>
              <p:cNvPr id="25" name="Shape 25"/>
              <p:cNvSpPr txBox="1"/>
              <p:nvPr/>
            </p:nvSpPr>
            <p:spPr>
              <a:xfrm>
                <a:off x="5033226" y="2341416"/>
                <a:ext cx="745200" cy="877800"/>
              </a:xfrm>
              <a:prstGeom prst="rect">
                <a:avLst/>
              </a:prstGeom>
              <a:noFill/>
              <a:ln>
                <a:noFill/>
              </a:ln>
            </p:spPr>
            <p:txBody>
              <a:bodyPr lIns="91425" tIns="91425" rIns="91425" bIns="91425" anchor="t" anchorCtr="0">
                <a:noAutofit/>
              </a:bodyPr>
              <a:lstStyle/>
              <a:p>
                <a:pPr>
                  <a:spcBef>
                    <a:spcPts val="0"/>
                  </a:spcBef>
                  <a:buNone/>
                </a:pPr>
                <a:r>
                  <a:rPr lang="en" sz="5800" b="1">
                    <a:solidFill>
                      <a:srgbClr val="CCCCCC"/>
                    </a:solidFill>
                    <a:latin typeface="Georgia"/>
                    <a:ea typeface="Georgia"/>
                    <a:cs typeface="Georgia"/>
                    <a:sym typeface="Georgia"/>
                  </a:rPr>
                  <a:t>U</a:t>
                </a:r>
              </a:p>
            </p:txBody>
          </p:sp>
          <p:sp>
            <p:nvSpPr>
              <p:cNvPr id="26" name="Shape 26"/>
              <p:cNvSpPr txBox="1"/>
              <p:nvPr/>
            </p:nvSpPr>
            <p:spPr>
              <a:xfrm>
                <a:off x="5657158" y="2341416"/>
                <a:ext cx="745200" cy="877800"/>
              </a:xfrm>
              <a:prstGeom prst="rect">
                <a:avLst/>
              </a:prstGeom>
              <a:noFill/>
              <a:ln>
                <a:noFill/>
              </a:ln>
            </p:spPr>
            <p:txBody>
              <a:bodyPr lIns="91425" tIns="91425" rIns="91425" bIns="91425" anchor="t" anchorCtr="0">
                <a:noAutofit/>
              </a:bodyPr>
              <a:lstStyle/>
              <a:p>
                <a:pPr lvl="0" rtl="0">
                  <a:spcBef>
                    <a:spcPts val="0"/>
                  </a:spcBef>
                  <a:buNone/>
                </a:pPr>
                <a:r>
                  <a:rPr lang="en" sz="5800" b="1">
                    <a:solidFill>
                      <a:srgbClr val="CCCCCC"/>
                    </a:solidFill>
                    <a:latin typeface="Georgia"/>
                    <a:ea typeface="Georgia"/>
                    <a:cs typeface="Georgia"/>
                    <a:sym typeface="Georgia"/>
                  </a:rPr>
                  <a:t>A</a:t>
                </a:r>
              </a:p>
            </p:txBody>
          </p:sp>
          <p:sp>
            <p:nvSpPr>
              <p:cNvPr id="27" name="Shape 27"/>
              <p:cNvSpPr txBox="1"/>
              <p:nvPr/>
            </p:nvSpPr>
            <p:spPr>
              <a:xfrm rot="-929340">
                <a:off x="4941959" y="1504918"/>
                <a:ext cx="393179" cy="415597"/>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U</a:t>
                </a:r>
              </a:p>
            </p:txBody>
          </p:sp>
          <p:sp>
            <p:nvSpPr>
              <p:cNvPr id="28" name="Shape 28"/>
              <p:cNvSpPr txBox="1"/>
              <p:nvPr/>
            </p:nvSpPr>
            <p:spPr>
              <a:xfrm rot="-540130">
                <a:off x="5124021" y="1465494"/>
                <a:ext cx="393041" cy="415531"/>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C</a:t>
                </a:r>
              </a:p>
            </p:txBody>
          </p:sp>
          <p:sp>
            <p:nvSpPr>
              <p:cNvPr id="29" name="Shape 29"/>
              <p:cNvSpPr txBox="1"/>
              <p:nvPr/>
            </p:nvSpPr>
            <p:spPr>
              <a:xfrm rot="-1211546">
                <a:off x="4764022" y="1560553"/>
                <a:ext cx="392844" cy="415528"/>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D</a:t>
                </a:r>
              </a:p>
            </p:txBody>
          </p:sp>
          <p:sp>
            <p:nvSpPr>
              <p:cNvPr id="30" name="Shape 30"/>
              <p:cNvSpPr txBox="1"/>
              <p:nvPr/>
            </p:nvSpPr>
            <p:spPr>
              <a:xfrm rot="-244202">
                <a:off x="5341884" y="1429966"/>
                <a:ext cx="393091" cy="415662"/>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I</a:t>
                </a:r>
              </a:p>
            </p:txBody>
          </p:sp>
          <p:sp>
            <p:nvSpPr>
              <p:cNvPr id="31" name="Shape 31"/>
              <p:cNvSpPr txBox="1"/>
              <p:nvPr/>
            </p:nvSpPr>
            <p:spPr>
              <a:xfrm rot="-178560">
                <a:off x="5446814" y="1422787"/>
                <a:ext cx="392929" cy="415777"/>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N</a:t>
                </a:r>
              </a:p>
            </p:txBody>
          </p:sp>
          <p:sp>
            <p:nvSpPr>
              <p:cNvPr id="32" name="Shape 32"/>
              <p:cNvSpPr txBox="1"/>
              <p:nvPr/>
            </p:nvSpPr>
            <p:spPr>
              <a:xfrm rot="212454">
                <a:off x="5676904" y="1420277"/>
                <a:ext cx="393451" cy="415982"/>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A</a:t>
                </a:r>
              </a:p>
            </p:txBody>
          </p:sp>
          <p:sp>
            <p:nvSpPr>
              <p:cNvPr id="33" name="Shape 33"/>
              <p:cNvSpPr txBox="1"/>
              <p:nvPr/>
            </p:nvSpPr>
            <p:spPr>
              <a:xfrm rot="446675">
                <a:off x="5847149" y="1439214"/>
                <a:ext cx="393617" cy="415980"/>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L</a:t>
                </a:r>
              </a:p>
            </p:txBody>
          </p:sp>
          <p:sp>
            <p:nvSpPr>
              <p:cNvPr id="34" name="Shape 34"/>
              <p:cNvSpPr txBox="1"/>
              <p:nvPr/>
            </p:nvSpPr>
            <p:spPr>
              <a:xfrm rot="650856">
                <a:off x="5981561" y="1458169"/>
                <a:ext cx="393735" cy="415978"/>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T</a:t>
                </a:r>
              </a:p>
            </p:txBody>
          </p:sp>
          <p:sp>
            <p:nvSpPr>
              <p:cNvPr id="35" name="Shape 35"/>
              <p:cNvSpPr txBox="1"/>
              <p:nvPr/>
            </p:nvSpPr>
            <p:spPr>
              <a:xfrm rot="954200">
                <a:off x="6130103" y="1498630"/>
                <a:ext cx="393043" cy="415831"/>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U</a:t>
                </a:r>
              </a:p>
            </p:txBody>
          </p:sp>
          <p:sp>
            <p:nvSpPr>
              <p:cNvPr id="36" name="Shape 36"/>
              <p:cNvSpPr txBox="1"/>
              <p:nvPr/>
            </p:nvSpPr>
            <p:spPr>
              <a:xfrm rot="1168293">
                <a:off x="6293052" y="1549792"/>
                <a:ext cx="393293" cy="415975"/>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CCCCCC"/>
                    </a:solidFill>
                    <a:latin typeface="Georgia"/>
                    <a:ea typeface="Georgia"/>
                    <a:cs typeface="Georgia"/>
                    <a:sym typeface="Georgia"/>
                  </a:rPr>
                  <a:t>M</a:t>
                </a: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Haz clic para modificar el estilo de título del patrón</a:t>
            </a:r>
            <a:endParaRPr lang="es-CL"/>
          </a:p>
        </p:txBody>
      </p:sp>
      <p:sp>
        <p:nvSpPr>
          <p:cNvPr id="3" name="Marcador de fecha 3">
            <a:extLst>
              <a:ext uri="{FF2B5EF4-FFF2-40B4-BE49-F238E27FC236}">
                <a16:creationId xmlns:a16="http://schemas.microsoft.com/office/drawing/2014/main" xmlns="" id="{18C6195A-56BB-08CF-864A-80311307C79C}"/>
              </a:ext>
            </a:extLst>
          </p:cNvPr>
          <p:cNvSpPr>
            <a:spLocks noGrp="1"/>
          </p:cNvSpPr>
          <p:nvPr>
            <p:ph type="dt" sz="half" idx="10"/>
          </p:nvPr>
        </p:nvSpPr>
        <p:spPr/>
        <p:txBody>
          <a:bodyPr/>
          <a:lstStyle>
            <a:lvl1pPr>
              <a:defRPr/>
            </a:lvl1pPr>
          </a:lstStyle>
          <a:p>
            <a:fld id="{43D6918E-860B-48D5-BCFA-2C65C2DF4917}" type="datetime1">
              <a:rPr lang="es-CL" altLang="en-US" smtClean="0"/>
              <a:pPr/>
              <a:t>13-08-2025</a:t>
            </a:fld>
            <a:endParaRPr lang="es-CL" altLang="en-US"/>
          </a:p>
        </p:txBody>
      </p:sp>
      <p:sp>
        <p:nvSpPr>
          <p:cNvPr id="4" name="Marcador de pie de página 4">
            <a:extLst>
              <a:ext uri="{FF2B5EF4-FFF2-40B4-BE49-F238E27FC236}">
                <a16:creationId xmlns:a16="http://schemas.microsoft.com/office/drawing/2014/main" xmlns="" id="{56BFDBB8-8929-0FAB-527A-0DA69C74A57A}"/>
              </a:ext>
            </a:extLst>
          </p:cNvPr>
          <p:cNvSpPr>
            <a:spLocks noGrp="1"/>
          </p:cNvSpPr>
          <p:nvPr>
            <p:ph type="ftr" sz="quarter" idx="11"/>
          </p:nvPr>
        </p:nvSpPr>
        <p:spPr/>
        <p:txBody>
          <a:bodyPr/>
          <a:lstStyle>
            <a:lvl1pPr>
              <a:defRPr/>
            </a:lvl1pPr>
          </a:lstStyle>
          <a:p>
            <a:r>
              <a:rPr lang="es-CL" altLang="en-US"/>
              <a:t>Sebastián Balmaceda</a:t>
            </a:r>
          </a:p>
        </p:txBody>
      </p:sp>
      <p:sp>
        <p:nvSpPr>
          <p:cNvPr id="5" name="Marcador de número de diapositiva 5">
            <a:extLst>
              <a:ext uri="{FF2B5EF4-FFF2-40B4-BE49-F238E27FC236}">
                <a16:creationId xmlns:a16="http://schemas.microsoft.com/office/drawing/2014/main" xmlns="" id="{B3731848-7D63-E951-2773-77C792BA593E}"/>
              </a:ext>
            </a:extLst>
          </p:cNvPr>
          <p:cNvSpPr>
            <a:spLocks noGrp="1"/>
          </p:cNvSpPr>
          <p:nvPr>
            <p:ph type="sldNum" sz="quarter" idx="12"/>
          </p:nvPr>
        </p:nvSpPr>
        <p:spPr/>
        <p:txBody>
          <a:bodyPr/>
          <a:lstStyle>
            <a:lvl1pPr>
              <a:defRPr/>
            </a:lvl1pPr>
          </a:lstStyle>
          <a:p>
            <a:fld id="{6C51D288-C1AF-491B-93A5-9BA0180A337F}" type="slidenum">
              <a:rPr lang="es-CL" altLang="en-US" smtClean="0"/>
              <a:pPr/>
              <a:t>‹Nº›</a:t>
            </a:fld>
            <a:endParaRPr lang="es-CL" altLang="en-US"/>
          </a:p>
        </p:txBody>
      </p:sp>
    </p:spTree>
    <p:extLst>
      <p:ext uri="{BB962C8B-B14F-4D97-AF65-F5344CB8AC3E}">
        <p14:creationId xmlns:p14="http://schemas.microsoft.com/office/powerpoint/2010/main" xmlns="" val="424115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xmlns="" id="{AB6FACDD-0FF8-83D6-E36B-0959CABBF224}"/>
              </a:ext>
            </a:extLst>
          </p:cNvPr>
          <p:cNvSpPr>
            <a:spLocks noGrp="1"/>
          </p:cNvSpPr>
          <p:nvPr>
            <p:ph type="dt" sz="half" idx="10"/>
          </p:nvPr>
        </p:nvSpPr>
        <p:spPr/>
        <p:txBody>
          <a:bodyPr/>
          <a:lstStyle>
            <a:lvl1pPr>
              <a:defRPr/>
            </a:lvl1pPr>
          </a:lstStyle>
          <a:p>
            <a:fld id="{F25BB0F6-230D-4C65-B844-EF619B62ED7D}" type="datetime1">
              <a:rPr lang="es-CL" altLang="en-US" smtClean="0"/>
              <a:pPr/>
              <a:t>13-08-2025</a:t>
            </a:fld>
            <a:endParaRPr lang="es-CL" altLang="en-US"/>
          </a:p>
        </p:txBody>
      </p:sp>
      <p:sp>
        <p:nvSpPr>
          <p:cNvPr id="3" name="Marcador de pie de página 4">
            <a:extLst>
              <a:ext uri="{FF2B5EF4-FFF2-40B4-BE49-F238E27FC236}">
                <a16:creationId xmlns:a16="http://schemas.microsoft.com/office/drawing/2014/main" xmlns="" id="{53DEA5B7-A2F9-ADDD-8092-6B1A9F42236C}"/>
              </a:ext>
            </a:extLst>
          </p:cNvPr>
          <p:cNvSpPr>
            <a:spLocks noGrp="1"/>
          </p:cNvSpPr>
          <p:nvPr>
            <p:ph type="ftr" sz="quarter" idx="11"/>
          </p:nvPr>
        </p:nvSpPr>
        <p:spPr/>
        <p:txBody>
          <a:bodyPr/>
          <a:lstStyle>
            <a:lvl1pPr>
              <a:defRPr/>
            </a:lvl1pPr>
          </a:lstStyle>
          <a:p>
            <a:r>
              <a:rPr lang="es-CL" altLang="en-US"/>
              <a:t>Sebastián Balmaceda</a:t>
            </a:r>
          </a:p>
        </p:txBody>
      </p:sp>
      <p:sp>
        <p:nvSpPr>
          <p:cNvPr id="4" name="Marcador de número de diapositiva 5">
            <a:extLst>
              <a:ext uri="{FF2B5EF4-FFF2-40B4-BE49-F238E27FC236}">
                <a16:creationId xmlns:a16="http://schemas.microsoft.com/office/drawing/2014/main" xmlns="" id="{E3648D0E-EAC7-E137-9CAC-0A5CF14BFDF1}"/>
              </a:ext>
            </a:extLst>
          </p:cNvPr>
          <p:cNvSpPr>
            <a:spLocks noGrp="1"/>
          </p:cNvSpPr>
          <p:nvPr>
            <p:ph type="sldNum" sz="quarter" idx="12"/>
          </p:nvPr>
        </p:nvSpPr>
        <p:spPr/>
        <p:txBody>
          <a:bodyPr/>
          <a:lstStyle>
            <a:lvl1pPr>
              <a:defRPr/>
            </a:lvl1pPr>
          </a:lstStyle>
          <a:p>
            <a:fld id="{49EAA9DD-C899-4487-B97B-7166446D9304}" type="slidenum">
              <a:rPr lang="es-CL" altLang="en-US" smtClean="0"/>
              <a:pPr/>
              <a:t>‹Nº›</a:t>
            </a:fld>
            <a:endParaRPr lang="es-CL" altLang="en-US"/>
          </a:p>
        </p:txBody>
      </p:sp>
    </p:spTree>
    <p:extLst>
      <p:ext uri="{BB962C8B-B14F-4D97-AF65-F5344CB8AC3E}">
        <p14:creationId xmlns:p14="http://schemas.microsoft.com/office/powerpoint/2010/main" xmlns="" val="362934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MX"/>
              <a:t>Haz clic para modificar el estilo de título del patrón</a:t>
            </a:r>
            <a:endParaRPr lang="es-CL"/>
          </a:p>
        </p:txBody>
      </p:sp>
      <p:sp>
        <p:nvSpPr>
          <p:cNvPr id="3" name="Marcador de contenido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MX"/>
              <a:t>Haga clic para modificar los estilos de texto del patrón</a:t>
            </a:r>
          </a:p>
        </p:txBody>
      </p:sp>
      <p:sp>
        <p:nvSpPr>
          <p:cNvPr id="5" name="Marcador de fecha 3">
            <a:extLst>
              <a:ext uri="{FF2B5EF4-FFF2-40B4-BE49-F238E27FC236}">
                <a16:creationId xmlns:a16="http://schemas.microsoft.com/office/drawing/2014/main" xmlns="" id="{5042A0BE-D715-B319-BF2D-97B53D40947D}"/>
              </a:ext>
            </a:extLst>
          </p:cNvPr>
          <p:cNvSpPr>
            <a:spLocks noGrp="1"/>
          </p:cNvSpPr>
          <p:nvPr>
            <p:ph type="dt" sz="half" idx="10"/>
          </p:nvPr>
        </p:nvSpPr>
        <p:spPr/>
        <p:txBody>
          <a:bodyPr/>
          <a:lstStyle>
            <a:lvl1pPr>
              <a:defRPr/>
            </a:lvl1pPr>
          </a:lstStyle>
          <a:p>
            <a:fld id="{80B0D17B-D738-46CD-A85F-EFB859CC5ECE}" type="datetime1">
              <a:rPr lang="es-CL" altLang="en-US" smtClean="0"/>
              <a:pPr/>
              <a:t>13-08-2025</a:t>
            </a:fld>
            <a:endParaRPr lang="es-CL" altLang="en-US"/>
          </a:p>
        </p:txBody>
      </p:sp>
      <p:sp>
        <p:nvSpPr>
          <p:cNvPr id="6" name="Marcador de pie de página 4">
            <a:extLst>
              <a:ext uri="{FF2B5EF4-FFF2-40B4-BE49-F238E27FC236}">
                <a16:creationId xmlns:a16="http://schemas.microsoft.com/office/drawing/2014/main" xmlns="" id="{C8354544-2A1A-2E6E-2C68-305CBEBB040B}"/>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a16="http://schemas.microsoft.com/office/drawing/2014/main" xmlns="" id="{6987BE53-C315-4071-7F14-6A5F047EEC2B}"/>
              </a:ext>
            </a:extLst>
          </p:cNvPr>
          <p:cNvSpPr>
            <a:spLocks noGrp="1"/>
          </p:cNvSpPr>
          <p:nvPr>
            <p:ph type="sldNum" sz="quarter" idx="12"/>
          </p:nvPr>
        </p:nvSpPr>
        <p:spPr/>
        <p:txBody>
          <a:bodyPr/>
          <a:lstStyle>
            <a:lvl1pPr>
              <a:defRPr/>
            </a:lvl1pPr>
          </a:lstStyle>
          <a:p>
            <a:fld id="{30317D59-7C94-4588-A407-BAEE7CFD437D}" type="slidenum">
              <a:rPr lang="es-CL" altLang="en-US" smtClean="0"/>
              <a:pPr/>
              <a:t>‹Nº›</a:t>
            </a:fld>
            <a:endParaRPr lang="es-CL" altLang="en-US"/>
          </a:p>
        </p:txBody>
      </p:sp>
    </p:spTree>
    <p:extLst>
      <p:ext uri="{BB962C8B-B14F-4D97-AF65-F5344CB8AC3E}">
        <p14:creationId xmlns:p14="http://schemas.microsoft.com/office/powerpoint/2010/main" xmlns="" val="413132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1800"/>
            </a:lvl1pPr>
          </a:lstStyle>
          <a:p>
            <a:r>
              <a:rPr lang="es-MX"/>
              <a:t>Haz clic para modificar el estilo de título del patrón</a:t>
            </a:r>
            <a:endParaRPr lang="es-CL"/>
          </a:p>
        </p:txBody>
      </p:sp>
      <p:sp>
        <p:nvSpPr>
          <p:cNvPr id="3" name="Marcador de posición de imagen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s-CL" noProof="0"/>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MX"/>
              <a:t>Haga clic para modificar los estilos de texto del patrón</a:t>
            </a:r>
          </a:p>
        </p:txBody>
      </p:sp>
      <p:sp>
        <p:nvSpPr>
          <p:cNvPr id="5" name="Marcador de fecha 3">
            <a:extLst>
              <a:ext uri="{FF2B5EF4-FFF2-40B4-BE49-F238E27FC236}">
                <a16:creationId xmlns:a16="http://schemas.microsoft.com/office/drawing/2014/main" xmlns="" id="{32AFDE06-16B9-D098-239C-720AFE13BDB5}"/>
              </a:ext>
            </a:extLst>
          </p:cNvPr>
          <p:cNvSpPr>
            <a:spLocks noGrp="1"/>
          </p:cNvSpPr>
          <p:nvPr>
            <p:ph type="dt" sz="half" idx="10"/>
          </p:nvPr>
        </p:nvSpPr>
        <p:spPr/>
        <p:txBody>
          <a:bodyPr/>
          <a:lstStyle>
            <a:lvl1pPr>
              <a:defRPr/>
            </a:lvl1pPr>
          </a:lstStyle>
          <a:p>
            <a:fld id="{4A8F0B68-38C3-4CFB-A465-0C5F13A5290A}" type="datetime1">
              <a:rPr lang="es-CL" altLang="en-US" smtClean="0"/>
              <a:pPr/>
              <a:t>13-08-2025</a:t>
            </a:fld>
            <a:endParaRPr lang="es-CL" altLang="en-US"/>
          </a:p>
        </p:txBody>
      </p:sp>
      <p:sp>
        <p:nvSpPr>
          <p:cNvPr id="6" name="Marcador de pie de página 4">
            <a:extLst>
              <a:ext uri="{FF2B5EF4-FFF2-40B4-BE49-F238E27FC236}">
                <a16:creationId xmlns:a16="http://schemas.microsoft.com/office/drawing/2014/main" xmlns="" id="{48153EA5-4B66-C693-185E-0EDD3049FF3A}"/>
              </a:ext>
            </a:extLst>
          </p:cNvPr>
          <p:cNvSpPr>
            <a:spLocks noGrp="1"/>
          </p:cNvSpPr>
          <p:nvPr>
            <p:ph type="ftr" sz="quarter" idx="11"/>
          </p:nvPr>
        </p:nvSpPr>
        <p:spPr/>
        <p:txBody>
          <a:bodyPr/>
          <a:lstStyle>
            <a:lvl1pPr>
              <a:defRPr/>
            </a:lvl1pPr>
          </a:lstStyle>
          <a:p>
            <a:r>
              <a:rPr lang="es-CL" altLang="en-US"/>
              <a:t>Sebastián Balmaceda</a:t>
            </a:r>
          </a:p>
        </p:txBody>
      </p:sp>
      <p:sp>
        <p:nvSpPr>
          <p:cNvPr id="7" name="Marcador de número de diapositiva 5">
            <a:extLst>
              <a:ext uri="{FF2B5EF4-FFF2-40B4-BE49-F238E27FC236}">
                <a16:creationId xmlns:a16="http://schemas.microsoft.com/office/drawing/2014/main" xmlns="" id="{81C8DFAF-3676-D4C3-27D7-89B6ED218491}"/>
              </a:ext>
            </a:extLst>
          </p:cNvPr>
          <p:cNvSpPr>
            <a:spLocks noGrp="1"/>
          </p:cNvSpPr>
          <p:nvPr>
            <p:ph type="sldNum" sz="quarter" idx="12"/>
          </p:nvPr>
        </p:nvSpPr>
        <p:spPr/>
        <p:txBody>
          <a:bodyPr/>
          <a:lstStyle>
            <a:lvl1pPr>
              <a:defRPr/>
            </a:lvl1pPr>
          </a:lstStyle>
          <a:p>
            <a:fld id="{5D2426CE-18CC-4775-A4F6-F5D74A3F4CF6}" type="slidenum">
              <a:rPr lang="es-CL" altLang="en-US" smtClean="0"/>
              <a:pPr/>
              <a:t>‹Nº›</a:t>
            </a:fld>
            <a:endParaRPr lang="es-CL" altLang="en-US"/>
          </a:p>
        </p:txBody>
      </p:sp>
    </p:spTree>
    <p:extLst>
      <p:ext uri="{BB962C8B-B14F-4D97-AF65-F5344CB8AC3E}">
        <p14:creationId xmlns:p14="http://schemas.microsoft.com/office/powerpoint/2010/main" xmlns="" val="1104143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xmlns="" id="{D5240DF8-CF82-2B9F-9F40-8A0579C02C3B}"/>
              </a:ext>
            </a:extLst>
          </p:cNvPr>
          <p:cNvSpPr>
            <a:spLocks noGrp="1" noChangeArrowheads="1"/>
          </p:cNvSpPr>
          <p:nvPr>
            <p:ph type="title"/>
          </p:nvPr>
        </p:nvSpPr>
        <p:spPr bwMode="auto">
          <a:xfrm>
            <a:off x="628650" y="273846"/>
            <a:ext cx="7886700" cy="99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CL"/>
              <a:t>Haz clic para modificar el estilo de título del patrón</a:t>
            </a:r>
            <a:endParaRPr lang="es-CL" altLang="es-CL"/>
          </a:p>
        </p:txBody>
      </p:sp>
      <p:sp>
        <p:nvSpPr>
          <p:cNvPr id="3" name="Marcador de texto 2">
            <a:extLst>
              <a:ext uri="{FF2B5EF4-FFF2-40B4-BE49-F238E27FC236}">
                <a16:creationId xmlns:a16="http://schemas.microsoft.com/office/drawing/2014/main" xmlns="" id="{12F34299-11AC-31A5-A872-D37B50E17C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A352DC63-E270-67E8-4888-D28CD8173EAF}"/>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smtClean="0">
                <a:solidFill>
                  <a:schemeClr val="tx1">
                    <a:tint val="75000"/>
                  </a:schemeClr>
                </a:solidFill>
              </a:defRPr>
            </a:lvl1pPr>
          </a:lstStyle>
          <a:p>
            <a:fld id="{6A61A0DF-A613-44E7-AD60-D0E8D36910EF}"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00EE7EBC-DDF1-49D6-CFD0-06F6BBDBA4CC}"/>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5C702B00-1B3C-BCF7-D821-9F322EE58CE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smtClean="0">
                <a:solidFill>
                  <a:schemeClr val="tx1">
                    <a:tint val="75000"/>
                  </a:schemeClr>
                </a:solidFill>
              </a:defRPr>
            </a:lvl1pPr>
          </a:lstStyle>
          <a:p>
            <a:fld id="{6C51D288-C1AF-491B-93A5-9BA0180A337F}" type="slidenum">
              <a:rPr lang="es-CL" altLang="en-US" smtClean="0"/>
              <a:pPr/>
              <a:t>‹Nº›</a:t>
            </a:fld>
            <a:endParaRPr lang="es-CL" altLang="en-US"/>
          </a:p>
        </p:txBody>
      </p:sp>
    </p:spTree>
    <p:extLst>
      <p:ext uri="{BB962C8B-B14F-4D97-AF65-F5344CB8AC3E}">
        <p14:creationId xmlns:p14="http://schemas.microsoft.com/office/powerpoint/2010/main" xmlns="" val="31876697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defTabSz="514350" rtl="0" fontAlgn="base">
        <a:lnSpc>
          <a:spcPct val="90000"/>
        </a:lnSpc>
        <a:spcBef>
          <a:spcPct val="0"/>
        </a:spcBef>
        <a:spcAft>
          <a:spcPct val="0"/>
        </a:spcAft>
        <a:defRPr sz="2475" kern="1200">
          <a:solidFill>
            <a:schemeClr val="tx1"/>
          </a:solidFill>
          <a:latin typeface="+mj-lt"/>
          <a:ea typeface="+mj-ea"/>
          <a:cs typeface="+mj-cs"/>
        </a:defRPr>
      </a:lvl1pPr>
      <a:lvl2pPr algn="l" defTabSz="514350" rtl="0" fontAlgn="base">
        <a:lnSpc>
          <a:spcPct val="90000"/>
        </a:lnSpc>
        <a:spcBef>
          <a:spcPct val="0"/>
        </a:spcBef>
        <a:spcAft>
          <a:spcPct val="0"/>
        </a:spcAft>
        <a:defRPr sz="2475">
          <a:solidFill>
            <a:schemeClr val="tx1"/>
          </a:solidFill>
          <a:latin typeface="Calibri Light" panose="020F0302020204030204" pitchFamily="34" charset="0"/>
        </a:defRPr>
      </a:lvl2pPr>
      <a:lvl3pPr algn="l" defTabSz="514350" rtl="0" fontAlgn="base">
        <a:lnSpc>
          <a:spcPct val="90000"/>
        </a:lnSpc>
        <a:spcBef>
          <a:spcPct val="0"/>
        </a:spcBef>
        <a:spcAft>
          <a:spcPct val="0"/>
        </a:spcAft>
        <a:defRPr sz="2475">
          <a:solidFill>
            <a:schemeClr val="tx1"/>
          </a:solidFill>
          <a:latin typeface="Calibri Light" panose="020F0302020204030204" pitchFamily="34" charset="0"/>
        </a:defRPr>
      </a:lvl3pPr>
      <a:lvl4pPr algn="l" defTabSz="514350" rtl="0" fontAlgn="base">
        <a:lnSpc>
          <a:spcPct val="90000"/>
        </a:lnSpc>
        <a:spcBef>
          <a:spcPct val="0"/>
        </a:spcBef>
        <a:spcAft>
          <a:spcPct val="0"/>
        </a:spcAft>
        <a:defRPr sz="2475">
          <a:solidFill>
            <a:schemeClr val="tx1"/>
          </a:solidFill>
          <a:latin typeface="Calibri Light" panose="020F0302020204030204" pitchFamily="34" charset="0"/>
        </a:defRPr>
      </a:lvl4pPr>
      <a:lvl5pPr algn="l" defTabSz="514350" rtl="0" fontAlgn="base">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fontAlgn="base">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fontAlgn="base">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fontAlgn="base">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fontAlgn="base">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fontAlgn="base">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C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xmlns="" id="{D5240DF8-CF82-2B9F-9F40-8A0579C02C3B}"/>
              </a:ext>
            </a:extLst>
          </p:cNvPr>
          <p:cNvSpPr>
            <a:spLocks noGrp="1" noChangeArrowheads="1"/>
          </p:cNvSpPr>
          <p:nvPr>
            <p:ph type="title"/>
          </p:nvPr>
        </p:nvSpPr>
        <p:spPr bwMode="auto">
          <a:xfrm>
            <a:off x="628650" y="273846"/>
            <a:ext cx="7886700" cy="99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CL"/>
              <a:t>Haz clic para modificar el estilo de título del patrón</a:t>
            </a:r>
            <a:endParaRPr lang="es-CL" altLang="es-CL"/>
          </a:p>
        </p:txBody>
      </p:sp>
      <p:sp>
        <p:nvSpPr>
          <p:cNvPr id="3" name="Marcador de texto 2">
            <a:extLst>
              <a:ext uri="{FF2B5EF4-FFF2-40B4-BE49-F238E27FC236}">
                <a16:creationId xmlns:a16="http://schemas.microsoft.com/office/drawing/2014/main" xmlns="" id="{12F34299-11AC-31A5-A872-D37B50E17C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xmlns="" id="{A352DC63-E270-67E8-4888-D28CD8173EAF}"/>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smtClean="0">
                <a:solidFill>
                  <a:schemeClr val="tx1">
                    <a:tint val="75000"/>
                  </a:schemeClr>
                </a:solidFill>
              </a:defRPr>
            </a:lvl1pPr>
          </a:lstStyle>
          <a:p>
            <a:fld id="{A842F8D2-B0CE-4D38-A155-017E0D957B6E}" type="datetime1">
              <a:rPr lang="es-CL" altLang="en-US" smtClean="0"/>
              <a:pPr/>
              <a:t>13-08-2025</a:t>
            </a:fld>
            <a:endParaRPr lang="es-CL" altLang="en-US"/>
          </a:p>
        </p:txBody>
      </p:sp>
      <p:sp>
        <p:nvSpPr>
          <p:cNvPr id="5" name="Marcador de pie de página 4">
            <a:extLst>
              <a:ext uri="{FF2B5EF4-FFF2-40B4-BE49-F238E27FC236}">
                <a16:creationId xmlns:a16="http://schemas.microsoft.com/office/drawing/2014/main" xmlns="" id="{00EE7EBC-DDF1-49D6-CFD0-06F6BBDBA4CC}"/>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s-CL" altLang="en-US"/>
              <a:t>Sebastián Balmaceda</a:t>
            </a:r>
          </a:p>
        </p:txBody>
      </p:sp>
      <p:sp>
        <p:nvSpPr>
          <p:cNvPr id="6" name="Marcador de número de diapositiva 5">
            <a:extLst>
              <a:ext uri="{FF2B5EF4-FFF2-40B4-BE49-F238E27FC236}">
                <a16:creationId xmlns:a16="http://schemas.microsoft.com/office/drawing/2014/main" xmlns="" id="{5C702B00-1B3C-BCF7-D821-9F322EE58CE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smtClean="0">
                <a:solidFill>
                  <a:schemeClr val="tx1">
                    <a:tint val="75000"/>
                  </a:schemeClr>
                </a:solidFill>
              </a:defRPr>
            </a:lvl1pPr>
          </a:lstStyle>
          <a:p>
            <a:fld id="{6C51D288-C1AF-491B-93A5-9BA0180A337F}" type="slidenum">
              <a:rPr lang="es-CL" altLang="en-US" smtClean="0"/>
              <a:pPr/>
              <a:t>‹Nº›</a:t>
            </a:fld>
            <a:endParaRPr lang="es-CL" altLang="en-US"/>
          </a:p>
        </p:txBody>
      </p:sp>
    </p:spTree>
    <p:extLst>
      <p:ext uri="{BB962C8B-B14F-4D97-AF65-F5344CB8AC3E}">
        <p14:creationId xmlns:p14="http://schemas.microsoft.com/office/powerpoint/2010/main" xmlns="" val="3759785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Lst>
  <p:hf hdr="0" ftr="0" dt="0"/>
  <p:txStyles>
    <p:titleStyle>
      <a:lvl1pPr algn="l" defTabSz="514350" rtl="0" fontAlgn="base">
        <a:lnSpc>
          <a:spcPct val="90000"/>
        </a:lnSpc>
        <a:spcBef>
          <a:spcPct val="0"/>
        </a:spcBef>
        <a:spcAft>
          <a:spcPct val="0"/>
        </a:spcAft>
        <a:defRPr sz="2475" kern="1200">
          <a:solidFill>
            <a:schemeClr val="tx1"/>
          </a:solidFill>
          <a:latin typeface="+mj-lt"/>
          <a:ea typeface="+mj-ea"/>
          <a:cs typeface="+mj-cs"/>
        </a:defRPr>
      </a:lvl1pPr>
      <a:lvl2pPr algn="l" defTabSz="514350" rtl="0" fontAlgn="base">
        <a:lnSpc>
          <a:spcPct val="90000"/>
        </a:lnSpc>
        <a:spcBef>
          <a:spcPct val="0"/>
        </a:spcBef>
        <a:spcAft>
          <a:spcPct val="0"/>
        </a:spcAft>
        <a:defRPr sz="2475">
          <a:solidFill>
            <a:schemeClr val="tx1"/>
          </a:solidFill>
          <a:latin typeface="Calibri Light" panose="020F0302020204030204" pitchFamily="34" charset="0"/>
        </a:defRPr>
      </a:lvl2pPr>
      <a:lvl3pPr algn="l" defTabSz="514350" rtl="0" fontAlgn="base">
        <a:lnSpc>
          <a:spcPct val="90000"/>
        </a:lnSpc>
        <a:spcBef>
          <a:spcPct val="0"/>
        </a:spcBef>
        <a:spcAft>
          <a:spcPct val="0"/>
        </a:spcAft>
        <a:defRPr sz="2475">
          <a:solidFill>
            <a:schemeClr val="tx1"/>
          </a:solidFill>
          <a:latin typeface="Calibri Light" panose="020F0302020204030204" pitchFamily="34" charset="0"/>
        </a:defRPr>
      </a:lvl3pPr>
      <a:lvl4pPr algn="l" defTabSz="514350" rtl="0" fontAlgn="base">
        <a:lnSpc>
          <a:spcPct val="90000"/>
        </a:lnSpc>
        <a:spcBef>
          <a:spcPct val="0"/>
        </a:spcBef>
        <a:spcAft>
          <a:spcPct val="0"/>
        </a:spcAft>
        <a:defRPr sz="2475">
          <a:solidFill>
            <a:schemeClr val="tx1"/>
          </a:solidFill>
          <a:latin typeface="Calibri Light" panose="020F0302020204030204" pitchFamily="34" charset="0"/>
        </a:defRPr>
      </a:lvl4pPr>
      <a:lvl5pPr algn="l" defTabSz="514350" rtl="0" fontAlgn="base">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fontAlgn="base">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fontAlgn="base">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fontAlgn="base">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fontAlgn="base">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fontAlgn="base">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C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 xmlns:a16="http://schemas.microsoft.com/office/drawing/2014/main" id="{D5240DF8-CF82-2B9F-9F40-8A0579C02C3B}"/>
              </a:ext>
            </a:extLst>
          </p:cNvPr>
          <p:cNvSpPr>
            <a:spLocks noGrp="1" noChangeArrowheads="1"/>
          </p:cNvSpPr>
          <p:nvPr>
            <p:ph type="title"/>
          </p:nvPr>
        </p:nvSpPr>
        <p:spPr bwMode="auto">
          <a:xfrm>
            <a:off x="628650" y="273846"/>
            <a:ext cx="7886700" cy="99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CL"/>
              <a:t>Haz clic para modificar el estilo de título del patrón</a:t>
            </a:r>
            <a:endParaRPr lang="es-CL" altLang="es-CL"/>
          </a:p>
        </p:txBody>
      </p:sp>
      <p:sp>
        <p:nvSpPr>
          <p:cNvPr id="3" name="Marcador de texto 2">
            <a:extLst>
              <a:ext uri="{FF2B5EF4-FFF2-40B4-BE49-F238E27FC236}">
                <a16:creationId xmlns="" xmlns:a16="http://schemas.microsoft.com/office/drawing/2014/main" id="{12F34299-11AC-31A5-A872-D37B50E17C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 xmlns:a16="http://schemas.microsoft.com/office/drawing/2014/main" id="{A352DC63-E270-67E8-4888-D28CD8173EAF}"/>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smtClean="0">
                <a:solidFill>
                  <a:schemeClr val="tx1">
                    <a:tint val="75000"/>
                  </a:schemeClr>
                </a:solidFill>
              </a:defRPr>
            </a:lvl1pPr>
          </a:lstStyle>
          <a:p>
            <a:fld id="{6A61A0DF-A613-44E7-AD60-D0E8D36910EF}"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00EE7EBC-DDF1-49D6-CFD0-06F6BBDBA4CC}"/>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s-CL" altLang="en-US" smtClean="0"/>
              <a:t>Sebastián Balmaceda</a:t>
            </a:r>
            <a:endParaRPr lang="es-CL" altLang="en-US"/>
          </a:p>
        </p:txBody>
      </p:sp>
      <p:sp>
        <p:nvSpPr>
          <p:cNvPr id="6" name="Marcador de número de diapositiva 5">
            <a:extLst>
              <a:ext uri="{FF2B5EF4-FFF2-40B4-BE49-F238E27FC236}">
                <a16:creationId xmlns="" xmlns:a16="http://schemas.microsoft.com/office/drawing/2014/main" id="{5C702B00-1B3C-BCF7-D821-9F322EE58CE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smtClean="0">
                <a:solidFill>
                  <a:schemeClr val="tx1">
                    <a:tint val="75000"/>
                  </a:schemeClr>
                </a:solidFill>
              </a:defRPr>
            </a:lvl1pPr>
          </a:lstStyle>
          <a:p>
            <a:fld id="{6C51D288-C1AF-491B-93A5-9BA0180A337F}" type="slidenum">
              <a:rPr lang="es-CL" altLang="en-US" smtClean="0"/>
              <a:pPr/>
              <a:t>‹Nº›</a:t>
            </a:fld>
            <a:endParaRPr lang="es-CL" altLang="en-US"/>
          </a:p>
        </p:txBody>
      </p:sp>
    </p:spTree>
    <p:extLst>
      <p:ext uri="{BB962C8B-B14F-4D97-AF65-F5344CB8AC3E}">
        <p14:creationId xmlns="" xmlns:p14="http://schemas.microsoft.com/office/powerpoint/2010/main" val="318766972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defTabSz="514350" rtl="0" eaLnBrk="1" fontAlgn="base" hangingPunct="1">
        <a:lnSpc>
          <a:spcPct val="90000"/>
        </a:lnSpc>
        <a:spcBef>
          <a:spcPct val="0"/>
        </a:spcBef>
        <a:spcAft>
          <a:spcPct val="0"/>
        </a:spcAft>
        <a:defRPr sz="2475" kern="1200">
          <a:solidFill>
            <a:schemeClr val="tx1"/>
          </a:solidFill>
          <a:latin typeface="+mj-lt"/>
          <a:ea typeface="+mj-ea"/>
          <a:cs typeface="+mj-cs"/>
        </a:defRPr>
      </a:lvl1pPr>
      <a:lvl2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1" fontAlgn="base" hangingPunct="1">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fontAlgn="base" hangingPunct="1">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1" fontAlgn="base" hangingPunct="1">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C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 xmlns:a16="http://schemas.microsoft.com/office/drawing/2014/main" id="{D5240DF8-CF82-2B9F-9F40-8A0579C02C3B}"/>
              </a:ext>
            </a:extLst>
          </p:cNvPr>
          <p:cNvSpPr>
            <a:spLocks noGrp="1" noChangeArrowheads="1"/>
          </p:cNvSpPr>
          <p:nvPr>
            <p:ph type="title"/>
          </p:nvPr>
        </p:nvSpPr>
        <p:spPr bwMode="auto">
          <a:xfrm>
            <a:off x="628650" y="273846"/>
            <a:ext cx="7886700" cy="99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CL"/>
              <a:t>Haz clic para modificar el estilo de título del patrón</a:t>
            </a:r>
            <a:endParaRPr lang="es-CL" altLang="es-CL"/>
          </a:p>
        </p:txBody>
      </p:sp>
      <p:sp>
        <p:nvSpPr>
          <p:cNvPr id="3" name="Marcador de texto 2">
            <a:extLst>
              <a:ext uri="{FF2B5EF4-FFF2-40B4-BE49-F238E27FC236}">
                <a16:creationId xmlns="" xmlns:a16="http://schemas.microsoft.com/office/drawing/2014/main" id="{12F34299-11AC-31A5-A872-D37B50E17CC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 xmlns:a16="http://schemas.microsoft.com/office/drawing/2014/main" id="{A352DC63-E270-67E8-4888-D28CD8173EAF}"/>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smtClean="0">
                <a:solidFill>
                  <a:schemeClr val="tx1">
                    <a:tint val="75000"/>
                  </a:schemeClr>
                </a:solidFill>
              </a:defRPr>
            </a:lvl1pPr>
          </a:lstStyle>
          <a:p>
            <a:fld id="{A842F8D2-B0CE-4D38-A155-017E0D957B6E}" type="datetime1">
              <a:rPr lang="es-CL" altLang="en-US" smtClean="0"/>
              <a:pPr/>
              <a:t>13-08-2025</a:t>
            </a:fld>
            <a:endParaRPr lang="es-CL" altLang="en-US"/>
          </a:p>
        </p:txBody>
      </p:sp>
      <p:sp>
        <p:nvSpPr>
          <p:cNvPr id="5" name="Marcador de pie de página 4">
            <a:extLst>
              <a:ext uri="{FF2B5EF4-FFF2-40B4-BE49-F238E27FC236}">
                <a16:creationId xmlns="" xmlns:a16="http://schemas.microsoft.com/office/drawing/2014/main" id="{00EE7EBC-DDF1-49D6-CFD0-06F6BBDBA4CC}"/>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s-CL" altLang="en-US"/>
              <a:t>Sebastián Balmaceda</a:t>
            </a:r>
          </a:p>
        </p:txBody>
      </p:sp>
      <p:sp>
        <p:nvSpPr>
          <p:cNvPr id="6" name="Marcador de número de diapositiva 5">
            <a:extLst>
              <a:ext uri="{FF2B5EF4-FFF2-40B4-BE49-F238E27FC236}">
                <a16:creationId xmlns="" xmlns:a16="http://schemas.microsoft.com/office/drawing/2014/main" id="{5C702B00-1B3C-BCF7-D821-9F322EE58CE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smtClean="0">
                <a:solidFill>
                  <a:schemeClr val="tx1">
                    <a:tint val="75000"/>
                  </a:schemeClr>
                </a:solidFill>
              </a:defRPr>
            </a:lvl1pPr>
          </a:lstStyle>
          <a:p>
            <a:fld id="{6C51D288-C1AF-491B-93A5-9BA0180A337F}" type="slidenum">
              <a:rPr lang="es-CL" altLang="en-US" smtClean="0"/>
              <a:pPr/>
              <a:t>‹Nº›</a:t>
            </a:fld>
            <a:endParaRPr lang="es-CL" altLang="en-US"/>
          </a:p>
        </p:txBody>
      </p:sp>
    </p:spTree>
    <p:extLst>
      <p:ext uri="{BB962C8B-B14F-4D97-AF65-F5344CB8AC3E}">
        <p14:creationId xmlns="" xmlns:p14="http://schemas.microsoft.com/office/powerpoint/2010/main" val="37597859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hdr="0" ftr="0" dt="0"/>
  <p:txStyles>
    <p:titleStyle>
      <a:lvl1pPr algn="l" defTabSz="514350" rtl="0" eaLnBrk="1" fontAlgn="base" hangingPunct="1">
        <a:lnSpc>
          <a:spcPct val="90000"/>
        </a:lnSpc>
        <a:spcBef>
          <a:spcPct val="0"/>
        </a:spcBef>
        <a:spcAft>
          <a:spcPct val="0"/>
        </a:spcAft>
        <a:defRPr sz="2475" kern="1200">
          <a:solidFill>
            <a:schemeClr val="tx1"/>
          </a:solidFill>
          <a:latin typeface="+mj-lt"/>
          <a:ea typeface="+mj-ea"/>
          <a:cs typeface="+mj-cs"/>
        </a:defRPr>
      </a:lvl1pPr>
      <a:lvl2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1" fontAlgn="base" hangingPunct="1">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fontAlgn="base" hangingPunct="1">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1" fontAlgn="base" hangingPunct="1">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C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10.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12.xml"/><Relationship Id="rId5" Type="http://schemas.openxmlformats.org/officeDocument/2006/relationships/image" Target="../media/image38.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hemeOverride" Target="../theme/themeOverride13.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hemeOverride" Target="../theme/themeOverride14.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hemeOverride" Target="../theme/themeOverride1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6.xml"/><Relationship Id="rId6" Type="http://schemas.openxmlformats.org/officeDocument/2006/relationships/image" Target="../media/image27.jpeg"/><Relationship Id="rId5" Type="http://schemas.openxmlformats.org/officeDocument/2006/relationships/image" Target="../media/image41.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6.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hyperlink" Target="https://researchers.uss.cl/es/persons/alvaro-mu&#241;oz-castro" TargetMode="External"/><Relationship Id="rId5" Type="http://schemas.openxmlformats.org/officeDocument/2006/relationships/hyperlink" Target="http://www.amclab.cl/" TargetMode="External"/><Relationship Id="rId4" Type="http://schemas.openxmlformats.org/officeDocument/2006/relationships/image" Target="../media/image4.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6.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8.png"/><Relationship Id="rId1" Type="http://schemas.openxmlformats.org/officeDocument/2006/relationships/slideLayout" Target="../slideLayouts/slideLayout36.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hemeOverride" Target="../theme/themeOverride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4.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hemeOverride" Target="../theme/themeOverride17.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hemeOverride" Target="../theme/themeOverride18.xml"/><Relationship Id="rId5" Type="http://schemas.openxmlformats.org/officeDocument/2006/relationships/image" Target="../media/image81.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hemeOverride" Target="../theme/themeOverride1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21.xml"/><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20.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3.png"/><Relationship Id="rId10" Type="http://schemas.openxmlformats.org/officeDocument/2006/relationships/image" Target="../media/image86.png"/><Relationship Id="rId4" Type="http://schemas.openxmlformats.org/officeDocument/2006/relationships/image" Target="../media/image4.jpeg"/><Relationship Id="rId9"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hemeOverride" Target="../theme/themeOverride21.xml"/><Relationship Id="rId5" Type="http://schemas.openxmlformats.org/officeDocument/2006/relationships/image" Target="../media/image3.pn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hemeOverride" Target="../theme/themeOverride22.xml"/><Relationship Id="rId6" Type="http://schemas.openxmlformats.org/officeDocument/2006/relationships/image" Target="../media/image88.png"/><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hemeOverride" Target="../theme/themeOverride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hemeOverride" Target="../theme/themeOverride23.xml"/><Relationship Id="rId6" Type="http://schemas.openxmlformats.org/officeDocument/2006/relationships/image" Target="../media/image89.png"/><Relationship Id="rId5" Type="http://schemas.openxmlformats.org/officeDocument/2006/relationships/image" Target="../media/image3.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hemeOverride" Target="../theme/themeOverride24.xml"/><Relationship Id="rId6" Type="http://schemas.openxmlformats.org/officeDocument/2006/relationships/image" Target="../media/image90.png"/><Relationship Id="rId5" Type="http://schemas.openxmlformats.org/officeDocument/2006/relationships/image" Target="../media/image3.pn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2.png"/><Relationship Id="rId2" Type="http://schemas.openxmlformats.org/officeDocument/2006/relationships/slideLayout" Target="../slideLayouts/slideLayout13.xml"/><Relationship Id="rId1" Type="http://schemas.openxmlformats.org/officeDocument/2006/relationships/themeOverride" Target="../theme/themeOverride25.xml"/><Relationship Id="rId6" Type="http://schemas.openxmlformats.org/officeDocument/2006/relationships/image" Target="../media/image91.png"/><Relationship Id="rId5" Type="http://schemas.openxmlformats.org/officeDocument/2006/relationships/image" Target="../media/image3.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94.png"/><Relationship Id="rId2" Type="http://schemas.openxmlformats.org/officeDocument/2006/relationships/slideLayout" Target="../slideLayouts/slideLayout13.xml"/><Relationship Id="rId1" Type="http://schemas.openxmlformats.org/officeDocument/2006/relationships/themeOverride" Target="../theme/themeOverride26.xml"/><Relationship Id="rId6" Type="http://schemas.openxmlformats.org/officeDocument/2006/relationships/image" Target="../media/image93.png"/><Relationship Id="rId5" Type="http://schemas.openxmlformats.org/officeDocument/2006/relationships/image" Target="../media/image3.pn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hemeOverride" Target="../theme/themeOverride27.xml"/><Relationship Id="rId5" Type="http://schemas.openxmlformats.org/officeDocument/2006/relationships/image" Target="../media/image3.pn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9.xml"/><Relationship Id="rId7" Type="http://schemas.openxmlformats.org/officeDocument/2006/relationships/image" Target="../media/image96.png"/><Relationship Id="rId2" Type="http://schemas.openxmlformats.org/officeDocument/2006/relationships/slideLayout" Target="../slideLayouts/slideLayout13.xml"/><Relationship Id="rId1" Type="http://schemas.openxmlformats.org/officeDocument/2006/relationships/themeOverride" Target="../theme/themeOverride28.xml"/><Relationship Id="rId6" Type="http://schemas.openxmlformats.org/officeDocument/2006/relationships/image" Target="../media/image95.png"/><Relationship Id="rId5"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98.png"/></Relationships>
</file>

<file path=ppt/slides/_rels/slide5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30.xml"/><Relationship Id="rId7" Type="http://schemas.openxmlformats.org/officeDocument/2006/relationships/image" Target="../media/image99.png"/><Relationship Id="rId2" Type="http://schemas.openxmlformats.org/officeDocument/2006/relationships/slideLayout" Target="../slideLayouts/slideLayout13.xml"/><Relationship Id="rId1" Type="http://schemas.openxmlformats.org/officeDocument/2006/relationships/themeOverride" Target="../theme/themeOverride29.xml"/><Relationship Id="rId6" Type="http://schemas.openxmlformats.org/officeDocument/2006/relationships/image" Target="../media/image95.png"/><Relationship Id="rId5" Type="http://schemas.openxmlformats.org/officeDocument/2006/relationships/image" Target="../media/image3.png"/><Relationship Id="rId10" Type="http://schemas.openxmlformats.org/officeDocument/2006/relationships/image" Target="../media/image102.png"/><Relationship Id="rId4" Type="http://schemas.openxmlformats.org/officeDocument/2006/relationships/image" Target="../media/image4.jpeg"/><Relationship Id="rId9" Type="http://schemas.openxmlformats.org/officeDocument/2006/relationships/image" Target="../media/image101.png"/></Relationships>
</file>

<file path=ppt/slides/_rels/slide5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31.xml"/><Relationship Id="rId7" Type="http://schemas.openxmlformats.org/officeDocument/2006/relationships/image" Target="../media/image99.png"/><Relationship Id="rId2" Type="http://schemas.openxmlformats.org/officeDocument/2006/relationships/slideLayout" Target="../slideLayouts/slideLayout13.xml"/><Relationship Id="rId1" Type="http://schemas.openxmlformats.org/officeDocument/2006/relationships/themeOverride" Target="../theme/themeOverride30.xml"/><Relationship Id="rId6" Type="http://schemas.openxmlformats.org/officeDocument/2006/relationships/image" Target="../media/image95.png"/><Relationship Id="rId5" Type="http://schemas.openxmlformats.org/officeDocument/2006/relationships/image" Target="../media/image3.png"/><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3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4.jpeg"/></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2.jpeg"/><Relationship Id="rId3" Type="http://schemas.openxmlformats.org/officeDocument/2006/relationships/notesSlide" Target="../notesSlides/notesSlide33.xml"/><Relationship Id="rId7" Type="http://schemas.openxmlformats.org/officeDocument/2006/relationships/image" Target="../media/image108.gif"/><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32.xml"/><Relationship Id="rId6" Type="http://schemas.openxmlformats.org/officeDocument/2006/relationships/image" Target="../media/image107.png"/><Relationship Id="rId11" Type="http://schemas.openxmlformats.org/officeDocument/2006/relationships/image" Target="../media/image111.jpe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4.jpe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7.xml"/><Relationship Id="rId5" Type="http://schemas.openxmlformats.org/officeDocument/2006/relationships/image" Target="../media/image2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7.xml"/><Relationship Id="rId7" Type="http://schemas.openxmlformats.org/officeDocument/2006/relationships/image" Target="../media/image29.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4.jpe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uadroTexto 3">
            <a:extLst>
              <a:ext uri="{FF2B5EF4-FFF2-40B4-BE49-F238E27FC236}">
                <a16:creationId xmlns:a16="http://schemas.microsoft.com/office/drawing/2014/main" xmlns="" id="{98BF9F7F-9FDF-F4C0-EC10-1CC84863ED40}"/>
              </a:ext>
            </a:extLst>
          </p:cNvPr>
          <p:cNvSpPr txBox="1">
            <a:spLocks noChangeArrowheads="1"/>
          </p:cNvSpPr>
          <p:nvPr/>
        </p:nvSpPr>
        <p:spPr bwMode="auto">
          <a:xfrm>
            <a:off x="0" y="2990705"/>
            <a:ext cx="9144000" cy="1569660"/>
          </a:xfrm>
          <a:prstGeom prst="rect">
            <a:avLst/>
          </a:prstGeom>
          <a:solidFill>
            <a:srgbClr val="00213A">
              <a:alpha val="88000"/>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742950" indent="-285750" defTabSz="685800">
              <a:defRPr sz="2400">
                <a:solidFill>
                  <a:schemeClr val="tx1"/>
                </a:solidFill>
                <a:latin typeface="Arial" panose="020B0604020202020204" pitchFamily="34" charset="0"/>
                <a:ea typeface="ＭＳ Ｐゴシック" panose="020B0600070205080204" pitchFamily="34" charset="-128"/>
              </a:defRPr>
            </a:lvl2pPr>
            <a:lvl3pPr marL="1143000" indent="-228600" defTabSz="685800">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defRPr sz="2400">
                <a:solidFill>
                  <a:schemeClr val="tx1"/>
                </a:solidFill>
                <a:latin typeface="Arial" panose="020B0604020202020204" pitchFamily="34" charset="0"/>
                <a:ea typeface="ＭＳ Ｐゴシック" panose="020B0600070205080204" pitchFamily="34" charset="-128"/>
              </a:defRPr>
            </a:lvl4pPr>
            <a:lvl5pPr marL="2057400" indent="-228600" defTabSz="685800">
              <a:defRPr sz="24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hangingPunct="0"/>
            <a:r>
              <a:rPr lang="en-US" sz="2800" b="1" dirty="0" smtClean="0">
                <a:solidFill>
                  <a:schemeClr val="bg1"/>
                </a:solidFill>
                <a:latin typeface="+mn-lt"/>
              </a:rPr>
              <a:t>Taller de </a:t>
            </a:r>
            <a:r>
              <a:rPr lang="en-US" sz="2800" b="1" dirty="0" err="1" smtClean="0">
                <a:solidFill>
                  <a:schemeClr val="bg1"/>
                </a:solidFill>
                <a:latin typeface="+mn-lt"/>
              </a:rPr>
              <a:t>Escritura</a:t>
            </a:r>
            <a:r>
              <a:rPr lang="en-US" sz="2800" b="1" dirty="0" smtClean="0">
                <a:solidFill>
                  <a:schemeClr val="bg1"/>
                </a:solidFill>
                <a:latin typeface="+mn-lt"/>
              </a:rPr>
              <a:t> </a:t>
            </a:r>
            <a:r>
              <a:rPr lang="en-US" sz="2800" b="1" dirty="0" err="1" smtClean="0">
                <a:solidFill>
                  <a:schemeClr val="bg1"/>
                </a:solidFill>
                <a:latin typeface="+mn-lt"/>
              </a:rPr>
              <a:t>Científica</a:t>
            </a:r>
            <a:r>
              <a:rPr lang="en-US" sz="2800" b="1" dirty="0" smtClean="0">
                <a:solidFill>
                  <a:schemeClr val="bg1"/>
                </a:solidFill>
                <a:latin typeface="+mn-lt"/>
              </a:rPr>
              <a:t>.</a:t>
            </a:r>
          </a:p>
          <a:p>
            <a:pPr hangingPunct="0"/>
            <a:r>
              <a:rPr lang="en-US" sz="2800" b="1" dirty="0" smtClean="0">
                <a:solidFill>
                  <a:schemeClr val="bg1"/>
                </a:solidFill>
                <a:latin typeface="+mn-lt"/>
              </a:rPr>
              <a:t>Parte 1								</a:t>
            </a:r>
          </a:p>
          <a:p>
            <a:pPr algn="r" hangingPunct="0"/>
            <a:r>
              <a:rPr lang="en-US" sz="2000" b="1" dirty="0" smtClean="0">
                <a:solidFill>
                  <a:schemeClr val="bg1"/>
                </a:solidFill>
                <a:latin typeface="+mn-lt"/>
              </a:rPr>
              <a:t>									  Dr. Alvaro </a:t>
            </a:r>
            <a:r>
              <a:rPr lang="en-US" sz="2000" b="1" dirty="0" err="1" smtClean="0">
                <a:solidFill>
                  <a:schemeClr val="bg1"/>
                </a:solidFill>
                <a:latin typeface="+mn-lt"/>
              </a:rPr>
              <a:t>Muñoz</a:t>
            </a:r>
            <a:r>
              <a:rPr lang="en-US" sz="2000" b="1" dirty="0" smtClean="0">
                <a:solidFill>
                  <a:schemeClr val="bg1"/>
                </a:solidFill>
                <a:latin typeface="+mn-lt"/>
              </a:rPr>
              <a:t>-Castro												UCSM, 2025</a:t>
            </a:r>
            <a:endParaRPr lang="es-ES" sz="2000" b="1" dirty="0">
              <a:solidFill>
                <a:schemeClr val="bg1"/>
              </a:solidFill>
              <a:latin typeface="+mn-lt"/>
            </a:endParaRPr>
          </a:p>
        </p:txBody>
      </p:sp>
      <p:pic>
        <p:nvPicPr>
          <p:cNvPr id="1026" name="Picture 2" descr="Sin título"/>
          <p:cNvPicPr>
            <a:picLocks noChangeAspect="1" noChangeArrowheads="1"/>
          </p:cNvPicPr>
          <p:nvPr/>
        </p:nvPicPr>
        <p:blipFill>
          <a:blip r:embed="rId4"/>
          <a:srcRect l="21069" t="3235" r="21396" b="12535"/>
          <a:stretch>
            <a:fillRect/>
          </a:stretch>
        </p:blipFill>
        <p:spPr bwMode="auto">
          <a:xfrm>
            <a:off x="6562578" y="71120"/>
            <a:ext cx="2510302" cy="24180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4 Marcador de número de diapositiva"/>
          <p:cNvSpPr>
            <a:spLocks noGrp="1"/>
          </p:cNvSpPr>
          <p:nvPr>
            <p:ph type="sldNum" sz="quarter" idx="12"/>
          </p:nvPr>
        </p:nvSpPr>
        <p:spPr/>
        <p:txBody>
          <a:bodyPr/>
          <a:lstStyle/>
          <a:p>
            <a:fld id="{D92A8FF2-35EF-4CBD-9594-1B36534AAD8F}" type="slidenum">
              <a:rPr lang="es-CL" altLang="en-US" smtClean="0"/>
              <a:pPr/>
              <a:t>1</a:t>
            </a:fld>
            <a:endParaRPr lang="es-CL" altLang="en-US" dirty="0"/>
          </a:p>
        </p:txBody>
      </p:sp>
      <p:pic>
        <p:nvPicPr>
          <p:cNvPr id="11" name="Picture 3"/>
          <p:cNvPicPr>
            <a:picLocks noChangeAspect="1" noChangeArrowheads="1"/>
          </p:cNvPicPr>
          <p:nvPr/>
        </p:nvPicPr>
        <p:blipFill>
          <a:blip r:embed="rId5"/>
          <a:srcRect l="-211" t="68326" r="41645" b="21804"/>
          <a:stretch>
            <a:fillRect/>
          </a:stretch>
        </p:blipFill>
        <p:spPr bwMode="auto">
          <a:xfrm>
            <a:off x="6441215" y="4943295"/>
            <a:ext cx="2702785" cy="200206"/>
          </a:xfrm>
          <a:prstGeom prst="rect">
            <a:avLst/>
          </a:prstGeom>
          <a:noFill/>
          <a:ln w="9525">
            <a:noFill/>
            <a:miter lim="800000"/>
            <a:headEnd/>
            <a:tailEnd/>
          </a:ln>
        </p:spPr>
      </p:pic>
    </p:spTree>
    <p:extLst>
      <p:ext uri="{BB962C8B-B14F-4D97-AF65-F5344CB8AC3E}">
        <p14:creationId xmlns:p14="http://schemas.microsoft.com/office/powerpoint/2010/main" xmlns="" val="3578574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2" name="Shape 159"/>
          <p:cNvSpPr txBox="1">
            <a:spLocks noGrp="1"/>
          </p:cNvSpPr>
          <p:nvPr>
            <p:ph type="title"/>
          </p:nvPr>
        </p:nvSpPr>
        <p:spPr>
          <a:xfrm>
            <a:off x="985520" y="-380572"/>
            <a:ext cx="9144000" cy="1080218"/>
          </a:xfrm>
          <a:prstGeom prst="rect">
            <a:avLst/>
          </a:prstGeom>
        </p:spPr>
        <p:txBody>
          <a:bodyPr lIns="91425" tIns="91425" rIns="91425" bIns="91425" anchor="b" anchorCtr="0">
            <a:noAutofit/>
          </a:bodyPr>
          <a:lstStyle/>
          <a:p>
            <a:pPr lvl="0" algn="ctr"/>
            <a:r>
              <a:rPr lang="en" sz="2600" b="1" dirty="0" smtClean="0">
                <a:solidFill>
                  <a:srgbClr val="005493"/>
                </a:solidFill>
              </a:rPr>
              <a:t>Construcción de Conocimiento: ¿Por qué Publicar?</a:t>
            </a:r>
            <a:endParaRPr lang="en" sz="2600" b="1" dirty="0">
              <a:solidFill>
                <a:srgbClr val="005493"/>
              </a:solidFill>
            </a:endParaRPr>
          </a:p>
        </p:txBody>
      </p:sp>
      <p:pic>
        <p:nvPicPr>
          <p:cNvPr id="133123" name="Picture 3"/>
          <p:cNvPicPr>
            <a:picLocks noChangeAspect="1" noChangeArrowheads="1"/>
          </p:cNvPicPr>
          <p:nvPr/>
        </p:nvPicPr>
        <p:blipFill>
          <a:blip r:embed="rId5"/>
          <a:srcRect/>
          <a:stretch>
            <a:fillRect/>
          </a:stretch>
        </p:blipFill>
        <p:spPr bwMode="auto">
          <a:xfrm>
            <a:off x="0" y="707390"/>
            <a:ext cx="7117715" cy="3964515"/>
          </a:xfrm>
          <a:prstGeom prst="rect">
            <a:avLst/>
          </a:prstGeom>
          <a:noFill/>
          <a:ln w="9525">
            <a:noFill/>
            <a:miter lim="800000"/>
            <a:headEnd/>
            <a:tailEnd/>
          </a:ln>
        </p:spPr>
      </p:pic>
      <p:sp>
        <p:nvSpPr>
          <p:cNvPr id="5" name="Shape 159"/>
          <p:cNvSpPr txBox="1">
            <a:spLocks/>
          </p:cNvSpPr>
          <p:nvPr/>
        </p:nvSpPr>
        <p:spPr bwMode="auto">
          <a:xfrm>
            <a:off x="0" y="4063282"/>
            <a:ext cx="9144000"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noAutofit/>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n" sz="2400" b="1" i="0" u="none" strike="noStrike" kern="1200" cap="none" spc="0" normalizeH="0" baseline="0" noProof="0" dirty="0" smtClean="0">
                <a:ln>
                  <a:noFill/>
                </a:ln>
                <a:solidFill>
                  <a:srgbClr val="005493"/>
                </a:solidFill>
                <a:effectLst/>
                <a:uLnTx/>
                <a:uFillTx/>
                <a:latin typeface="+mj-lt"/>
                <a:ea typeface="+mj-ea"/>
                <a:cs typeface="+mj-cs"/>
              </a:rPr>
              <a:t>Generación de conocimientos, solución</a:t>
            </a:r>
            <a:r>
              <a:rPr kumimoji="0" lang="en" sz="2400" b="1" i="0" u="none" strike="noStrike" kern="1200" cap="none" spc="0" normalizeH="0" noProof="0" dirty="0" smtClean="0">
                <a:ln>
                  <a:noFill/>
                </a:ln>
                <a:solidFill>
                  <a:srgbClr val="005493"/>
                </a:solidFill>
                <a:effectLst/>
                <a:uLnTx/>
                <a:uFillTx/>
                <a:latin typeface="+mj-lt"/>
                <a:ea typeface="+mj-ea"/>
                <a:cs typeface="+mj-cs"/>
              </a:rPr>
              <a:t> de problemas locales y globales.</a:t>
            </a:r>
            <a:endParaRPr kumimoji="0" lang="en" sz="2400" b="1" i="0" u="none" strike="noStrike" kern="1200" cap="none" spc="0" normalizeH="0" baseline="0" noProof="0" dirty="0">
              <a:ln>
                <a:noFill/>
              </a:ln>
              <a:solidFill>
                <a:srgbClr val="005493"/>
              </a:solidFill>
              <a:effectLst/>
              <a:uLnTx/>
              <a:uFillTx/>
              <a:latin typeface="+mj-lt"/>
              <a:ea typeface="+mj-ea"/>
              <a:cs typeface="+mj-cs"/>
            </a:endParaRPr>
          </a:p>
        </p:txBody>
      </p:sp>
      <p:pic>
        <p:nvPicPr>
          <p:cNvPr id="133127" name="Picture 7" descr="vivir el presente"/>
          <p:cNvPicPr>
            <a:picLocks noChangeAspect="1" noChangeArrowheads="1"/>
          </p:cNvPicPr>
          <p:nvPr/>
        </p:nvPicPr>
        <p:blipFill>
          <a:blip r:embed="rId6"/>
          <a:srcRect l="24303" r="29998"/>
          <a:stretch>
            <a:fillRect/>
          </a:stretch>
        </p:blipFill>
        <p:spPr bwMode="auto">
          <a:xfrm>
            <a:off x="6967837" y="1026160"/>
            <a:ext cx="2176163" cy="3174683"/>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3" name="Shape 159"/>
          <p:cNvSpPr txBox="1">
            <a:spLocks noGrp="1"/>
          </p:cNvSpPr>
          <p:nvPr>
            <p:ph type="title"/>
          </p:nvPr>
        </p:nvSpPr>
        <p:spPr>
          <a:xfrm>
            <a:off x="2326640" y="-400892"/>
            <a:ext cx="8435280" cy="1080218"/>
          </a:xfrm>
          <a:prstGeom prst="rect">
            <a:avLst/>
          </a:prstGeom>
        </p:spPr>
        <p:txBody>
          <a:bodyPr lIns="91425" tIns="91425" rIns="91425" bIns="91425" anchor="b" anchorCtr="0">
            <a:noAutofit/>
          </a:bodyPr>
          <a:lstStyle/>
          <a:p>
            <a:pPr lvl="0"/>
            <a:r>
              <a:rPr lang="es-ES" dirty="0" smtClean="0">
                <a:solidFill>
                  <a:srgbClr val="005493"/>
                </a:solidFill>
                <a:latin typeface="+mn-lt"/>
              </a:rPr>
              <a:t>Investigación Científica </a:t>
            </a:r>
            <a:r>
              <a:rPr lang="en" sz="2400" b="1" dirty="0" smtClean="0">
                <a:solidFill>
                  <a:schemeClr val="accent6"/>
                </a:solidFill>
                <a:latin typeface="+mn-lt"/>
              </a:rPr>
              <a:t>Básica</a:t>
            </a:r>
            <a:r>
              <a:rPr lang="en" sz="2400" dirty="0" smtClean="0">
                <a:solidFill>
                  <a:srgbClr val="005493"/>
                </a:solidFill>
                <a:latin typeface="+mn-lt"/>
              </a:rPr>
              <a:t> / </a:t>
            </a:r>
            <a:r>
              <a:rPr lang="en" sz="2400" b="1" dirty="0" smtClean="0">
                <a:solidFill>
                  <a:schemeClr val="accent2"/>
                </a:solidFill>
                <a:latin typeface="+mn-lt"/>
              </a:rPr>
              <a:t>Aplicada</a:t>
            </a:r>
            <a:endParaRPr lang="en" sz="2800" b="1" dirty="0">
              <a:solidFill>
                <a:schemeClr val="accent2"/>
              </a:solidFill>
              <a:latin typeface="+mn-lt"/>
            </a:endParaRPr>
          </a:p>
        </p:txBody>
      </p:sp>
      <p:sp>
        <p:nvSpPr>
          <p:cNvPr id="4" name="3 Rectángulo"/>
          <p:cNvSpPr/>
          <p:nvPr/>
        </p:nvSpPr>
        <p:spPr>
          <a:xfrm>
            <a:off x="333688" y="803359"/>
            <a:ext cx="8568952" cy="1938992"/>
          </a:xfrm>
          <a:prstGeom prst="rect">
            <a:avLst/>
          </a:prstGeom>
        </p:spPr>
        <p:txBody>
          <a:bodyPr wrap="square">
            <a:spAutoFit/>
          </a:bodyPr>
          <a:lstStyle/>
          <a:p>
            <a:pPr algn="just"/>
            <a:r>
              <a:rPr lang="es-ES" sz="2400" dirty="0" smtClean="0">
                <a:solidFill>
                  <a:srgbClr val="005493"/>
                </a:solidFill>
                <a:latin typeface="+mn-lt"/>
              </a:rPr>
              <a:t>La investigación científica, entendida como el conjunto de procesos sistemáticos y empíricos aplicados al estudio de un fenómeno, es dinámica, cambiante y evolutiva; puede ser: </a:t>
            </a:r>
          </a:p>
          <a:p>
            <a:pPr algn="just"/>
            <a:r>
              <a:rPr lang="es-ES" sz="2400" b="1" dirty="0" smtClean="0">
                <a:solidFill>
                  <a:schemeClr val="accent6"/>
                </a:solidFill>
                <a:latin typeface="+mn-lt"/>
              </a:rPr>
              <a:t>Básica, al producir conocimiento y teorías</a:t>
            </a:r>
            <a:r>
              <a:rPr lang="es-ES" sz="2400" dirty="0" smtClean="0">
                <a:solidFill>
                  <a:srgbClr val="005493"/>
                </a:solidFill>
                <a:latin typeface="+mn-lt"/>
              </a:rPr>
              <a:t>, o</a:t>
            </a:r>
          </a:p>
          <a:p>
            <a:pPr algn="just"/>
            <a:r>
              <a:rPr lang="es-ES" sz="2400" b="1" dirty="0" smtClean="0">
                <a:solidFill>
                  <a:schemeClr val="accent2"/>
                </a:solidFill>
                <a:latin typeface="+mn-lt"/>
              </a:rPr>
              <a:t>Aplicada, al resolver problemas prácticos</a:t>
            </a:r>
            <a:r>
              <a:rPr lang="es-ES" sz="2400" dirty="0" smtClean="0">
                <a:solidFill>
                  <a:srgbClr val="005493"/>
                </a:solidFill>
                <a:latin typeface="+mn-lt"/>
              </a:rPr>
              <a:t>.</a:t>
            </a:r>
          </a:p>
        </p:txBody>
      </p:sp>
      <p:pic>
        <p:nvPicPr>
          <p:cNvPr id="5" name="Picture 2" descr="How the pandemic has impacted research at a global level"/>
          <p:cNvPicPr>
            <a:picLocks noChangeAspect="1" noChangeArrowheads="1"/>
          </p:cNvPicPr>
          <p:nvPr/>
        </p:nvPicPr>
        <p:blipFill>
          <a:blip r:embed="rId5"/>
          <a:srcRect t="14782" b="25568"/>
          <a:stretch>
            <a:fillRect/>
          </a:stretch>
        </p:blipFill>
        <p:spPr bwMode="auto">
          <a:xfrm>
            <a:off x="121920" y="3098800"/>
            <a:ext cx="4224106" cy="1889760"/>
          </a:xfrm>
          <a:prstGeom prst="rect">
            <a:avLst/>
          </a:prstGeom>
          <a:noFill/>
        </p:spPr>
      </p:pic>
      <p:pic>
        <p:nvPicPr>
          <p:cNvPr id="131074" name="Picture 2" descr="La industria del cemento | Lechler"/>
          <p:cNvPicPr>
            <a:picLocks noChangeAspect="1" noChangeArrowheads="1"/>
          </p:cNvPicPr>
          <p:nvPr/>
        </p:nvPicPr>
        <p:blipFill>
          <a:blip r:embed="rId6"/>
          <a:srcRect t="10921" b="16417"/>
          <a:stretch>
            <a:fillRect/>
          </a:stretch>
        </p:blipFill>
        <p:spPr bwMode="auto">
          <a:xfrm flipH="1">
            <a:off x="4501516" y="3088640"/>
            <a:ext cx="4642484" cy="1899920"/>
          </a:xfrm>
          <a:prstGeom prst="rect">
            <a:avLst/>
          </a:prstGeom>
          <a:noFill/>
        </p:spPr>
      </p:pic>
      <p:pic>
        <p:nvPicPr>
          <p:cNvPr id="7" name="Picture 2" descr="Estudiar la tabla periódica para selectividad - Academia Osorio"/>
          <p:cNvPicPr>
            <a:picLocks noChangeAspect="1" noChangeArrowheads="1"/>
          </p:cNvPicPr>
          <p:nvPr/>
        </p:nvPicPr>
        <p:blipFill>
          <a:blip r:embed="rId7"/>
          <a:srcRect b="8077"/>
          <a:stretch>
            <a:fillRect/>
          </a:stretch>
        </p:blipFill>
        <p:spPr bwMode="auto">
          <a:xfrm>
            <a:off x="3545840" y="3062598"/>
            <a:ext cx="1737359" cy="1064901"/>
          </a:xfrm>
          <a:prstGeom prst="rect">
            <a:avLst/>
          </a:prstGeom>
          <a:noFill/>
        </p:spPr>
      </p:pic>
      <p:pic>
        <p:nvPicPr>
          <p:cNvPr id="131076" name="Picture 4" descr="Perros: el significado oculto de sus juguetes favoritos"/>
          <p:cNvPicPr>
            <a:picLocks noChangeAspect="1" noChangeArrowheads="1"/>
          </p:cNvPicPr>
          <p:nvPr/>
        </p:nvPicPr>
        <p:blipFill>
          <a:blip r:embed="rId8"/>
          <a:srcRect l="28345" t="9406" r="26321" b="36857"/>
          <a:stretch>
            <a:fillRect/>
          </a:stretch>
        </p:blipFill>
        <p:spPr bwMode="auto">
          <a:xfrm>
            <a:off x="6573520" y="1626315"/>
            <a:ext cx="2042160" cy="1452433"/>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3" name="Shape 159"/>
          <p:cNvSpPr txBox="1">
            <a:spLocks noGrp="1"/>
          </p:cNvSpPr>
          <p:nvPr>
            <p:ph type="title"/>
          </p:nvPr>
        </p:nvSpPr>
        <p:spPr>
          <a:xfrm>
            <a:off x="2052320" y="-299292"/>
            <a:ext cx="5699760" cy="1080218"/>
          </a:xfrm>
          <a:prstGeom prst="rect">
            <a:avLst/>
          </a:prstGeom>
        </p:spPr>
        <p:txBody>
          <a:bodyPr lIns="91425" tIns="91425" rIns="91425" bIns="91425" anchor="b" anchorCtr="0">
            <a:noAutofit/>
          </a:bodyPr>
          <a:lstStyle/>
          <a:p>
            <a:pPr lvl="0"/>
            <a:r>
              <a:rPr lang="es-ES" dirty="0" smtClean="0">
                <a:solidFill>
                  <a:srgbClr val="005493"/>
                </a:solidFill>
                <a:latin typeface="+mn-lt"/>
              </a:rPr>
              <a:t>Divulgación Científica </a:t>
            </a:r>
            <a:r>
              <a:rPr lang="en" dirty="0" smtClean="0">
                <a:solidFill>
                  <a:srgbClr val="005493"/>
                </a:solidFill>
                <a:latin typeface="+mn-lt"/>
              </a:rPr>
              <a:t/>
            </a:r>
            <a:br>
              <a:rPr lang="en" dirty="0" smtClean="0">
                <a:solidFill>
                  <a:srgbClr val="005493"/>
                </a:solidFill>
                <a:latin typeface="+mn-lt"/>
              </a:rPr>
            </a:br>
            <a:r>
              <a:rPr lang="en" sz="2400" dirty="0" smtClean="0">
                <a:solidFill>
                  <a:srgbClr val="005493"/>
                </a:solidFill>
                <a:latin typeface="+mn-lt"/>
              </a:rPr>
              <a:t>Comunicar Investigación/conocimiento</a:t>
            </a:r>
            <a:endParaRPr lang="en" sz="2800" dirty="0">
              <a:solidFill>
                <a:srgbClr val="005493"/>
              </a:solidFill>
              <a:latin typeface="+mn-lt"/>
            </a:endParaRPr>
          </a:p>
        </p:txBody>
      </p:sp>
      <p:sp>
        <p:nvSpPr>
          <p:cNvPr id="4" name="3 Rectángulo"/>
          <p:cNvSpPr/>
          <p:nvPr/>
        </p:nvSpPr>
        <p:spPr>
          <a:xfrm>
            <a:off x="181288" y="1240239"/>
            <a:ext cx="8568952" cy="3447098"/>
          </a:xfrm>
          <a:prstGeom prst="rect">
            <a:avLst/>
          </a:prstGeom>
        </p:spPr>
        <p:txBody>
          <a:bodyPr wrap="square">
            <a:spAutoFit/>
          </a:bodyPr>
          <a:lstStyle/>
          <a:p>
            <a:pPr algn="just"/>
            <a:r>
              <a:rPr lang="es-ES" sz="2000" dirty="0" smtClean="0">
                <a:solidFill>
                  <a:srgbClr val="005493"/>
                </a:solidFill>
                <a:latin typeface="+mn-lt"/>
              </a:rPr>
              <a:t>1.Contribuir a la construcción colectiva del conocimiento.</a:t>
            </a:r>
          </a:p>
          <a:p>
            <a:pPr algn="just"/>
            <a:r>
              <a:rPr lang="es-ES" sz="2000" dirty="0" smtClean="0">
                <a:solidFill>
                  <a:srgbClr val="005493"/>
                </a:solidFill>
                <a:latin typeface="+mn-lt"/>
              </a:rPr>
              <a:t>2.Desmitificar el misterio de publicar. </a:t>
            </a:r>
          </a:p>
          <a:p>
            <a:pPr algn="just"/>
            <a:r>
              <a:rPr lang="es-ES" sz="2000" dirty="0" smtClean="0">
                <a:solidFill>
                  <a:schemeClr val="accent2"/>
                </a:solidFill>
                <a:latin typeface="+mn-lt"/>
              </a:rPr>
              <a:t>Conduce al fortalecimiento de la confianza del autor. </a:t>
            </a:r>
          </a:p>
          <a:p>
            <a:pPr algn="just"/>
            <a:r>
              <a:rPr lang="es-ES" sz="2000" dirty="0" smtClean="0">
                <a:solidFill>
                  <a:srgbClr val="005493"/>
                </a:solidFill>
                <a:latin typeface="+mn-lt"/>
              </a:rPr>
              <a:t>3.Estimular la autocrítica.</a:t>
            </a:r>
          </a:p>
          <a:p>
            <a:pPr algn="just"/>
            <a:r>
              <a:rPr lang="es-ES" sz="2000" dirty="0" smtClean="0">
                <a:solidFill>
                  <a:srgbClr val="005493"/>
                </a:solidFill>
                <a:latin typeface="+mn-lt"/>
              </a:rPr>
              <a:t>4.Generar nuevas habilidades.</a:t>
            </a:r>
          </a:p>
          <a:p>
            <a:r>
              <a:rPr lang="es-ES" sz="2000" dirty="0" smtClean="0">
                <a:solidFill>
                  <a:srgbClr val="005493"/>
                </a:solidFill>
                <a:latin typeface="+mn-lt"/>
              </a:rPr>
              <a:t>5.Fomentar la educación continua.</a:t>
            </a:r>
          </a:p>
          <a:p>
            <a:r>
              <a:rPr lang="es-ES" sz="2000" dirty="0" smtClean="0">
                <a:solidFill>
                  <a:srgbClr val="005493"/>
                </a:solidFill>
                <a:latin typeface="+mn-lt"/>
              </a:rPr>
              <a:t>6.Contribuir al mejoramiento de la calidad en la práctica profesional.</a:t>
            </a:r>
          </a:p>
          <a:p>
            <a:endParaRPr lang="es-ES" sz="2000" dirty="0" smtClean="0">
              <a:solidFill>
                <a:srgbClr val="005493"/>
              </a:solidFill>
              <a:latin typeface="+mn-lt"/>
            </a:endParaRPr>
          </a:p>
          <a:p>
            <a:r>
              <a:rPr lang="es-ES" sz="2000" dirty="0" smtClean="0">
                <a:solidFill>
                  <a:srgbClr val="005493"/>
                </a:solidFill>
                <a:latin typeface="+mn-lt"/>
              </a:rPr>
              <a:t>¡A publicar se aprende publicando!  | </a:t>
            </a:r>
            <a:r>
              <a:rPr lang="es-ES" sz="2000" b="1" dirty="0" smtClean="0">
                <a:solidFill>
                  <a:srgbClr val="005493"/>
                </a:solidFill>
                <a:latin typeface="+mn-lt"/>
              </a:rPr>
              <a:t>Actividad humana </a:t>
            </a:r>
            <a:r>
              <a:rPr lang="es-ES" sz="2000" dirty="0" smtClean="0">
                <a:solidFill>
                  <a:srgbClr val="005493"/>
                </a:solidFill>
                <a:latin typeface="+mn-lt"/>
              </a:rPr>
              <a:t>| </a:t>
            </a:r>
            <a:r>
              <a:rPr lang="es-ES" sz="2000" b="1" dirty="0" smtClean="0">
                <a:solidFill>
                  <a:srgbClr val="005493"/>
                </a:solidFill>
                <a:latin typeface="+mn-lt"/>
              </a:rPr>
              <a:t>Constante mejora</a:t>
            </a:r>
          </a:p>
          <a:p>
            <a:endParaRPr lang="es-ES" sz="2000" dirty="0" smtClean="0">
              <a:solidFill>
                <a:srgbClr val="005493"/>
              </a:solidFill>
              <a:latin typeface="+mn-lt"/>
            </a:endParaRPr>
          </a:p>
          <a:p>
            <a:pPr algn="r"/>
            <a:r>
              <a:rPr lang="es-ES" sz="1800" b="1" dirty="0" smtClean="0">
                <a:solidFill>
                  <a:srgbClr val="005493"/>
                </a:solidFill>
                <a:latin typeface="+mn-lt"/>
              </a:rPr>
              <a:t>Pino </a:t>
            </a:r>
            <a:r>
              <a:rPr lang="es-ES" sz="1800" b="1" dirty="0" err="1" smtClean="0">
                <a:solidFill>
                  <a:srgbClr val="005493"/>
                </a:solidFill>
                <a:latin typeface="+mn-lt"/>
              </a:rPr>
              <a:t>Buchillón</a:t>
            </a:r>
            <a:r>
              <a:rPr lang="es-ES" sz="1800" b="1" dirty="0" smtClean="0">
                <a:solidFill>
                  <a:srgbClr val="005493"/>
                </a:solidFill>
                <a:latin typeface="+mn-lt"/>
              </a:rPr>
              <a:t>, </a:t>
            </a:r>
            <a:r>
              <a:rPr lang="es-ES" sz="1800" b="1" i="1" dirty="0" smtClean="0">
                <a:solidFill>
                  <a:srgbClr val="005493"/>
                </a:solidFill>
                <a:latin typeface="+mn-lt"/>
              </a:rPr>
              <a:t>Revista </a:t>
            </a:r>
            <a:r>
              <a:rPr lang="es-ES" sz="1800" b="1" i="1" dirty="0" err="1" smtClean="0">
                <a:solidFill>
                  <a:srgbClr val="005493"/>
                </a:solidFill>
                <a:latin typeface="+mn-lt"/>
              </a:rPr>
              <a:t>Progaleno</a:t>
            </a:r>
            <a:r>
              <a:rPr lang="es-ES" sz="1800" b="1" i="1" dirty="0" smtClean="0">
                <a:solidFill>
                  <a:srgbClr val="005493"/>
                </a:solidFill>
                <a:latin typeface="+mn-lt"/>
              </a:rPr>
              <a:t> Vol1(1)2018 </a:t>
            </a:r>
            <a:endParaRPr lang="es-ES" sz="1800" dirty="0" smtClean="0">
              <a:solidFill>
                <a:srgbClr val="005493"/>
              </a:solidFill>
              <a:latin typeface="+mn-lt"/>
            </a:endParaRPr>
          </a:p>
        </p:txBody>
      </p:sp>
      <p:pic>
        <p:nvPicPr>
          <p:cNvPr id="5" name="Picture 2" descr="The Deep Human History of Respiratory Viruses Like COVID-19 | Time"/>
          <p:cNvPicPr>
            <a:picLocks noChangeAspect="1" noChangeArrowheads="1"/>
          </p:cNvPicPr>
          <p:nvPr/>
        </p:nvPicPr>
        <p:blipFill>
          <a:blip r:embed="rId5"/>
          <a:srcRect/>
          <a:stretch>
            <a:fillRect/>
          </a:stretch>
        </p:blipFill>
        <p:spPr bwMode="auto">
          <a:xfrm>
            <a:off x="7055768" y="0"/>
            <a:ext cx="2088232" cy="1392734"/>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3" name="Shape 159"/>
          <p:cNvSpPr txBox="1">
            <a:spLocks noGrp="1"/>
          </p:cNvSpPr>
          <p:nvPr>
            <p:ph type="title"/>
          </p:nvPr>
        </p:nvSpPr>
        <p:spPr>
          <a:xfrm>
            <a:off x="2052320" y="-254000"/>
            <a:ext cx="8435280" cy="1080218"/>
          </a:xfrm>
          <a:prstGeom prst="rect">
            <a:avLst/>
          </a:prstGeom>
        </p:spPr>
        <p:txBody>
          <a:bodyPr lIns="91425" tIns="91425" rIns="91425" bIns="91425" anchor="b" anchorCtr="0">
            <a:noAutofit/>
          </a:bodyPr>
          <a:lstStyle/>
          <a:p>
            <a:pPr lvl="0"/>
            <a:r>
              <a:rPr lang="es-ES" dirty="0" smtClean="0">
                <a:solidFill>
                  <a:srgbClr val="005493"/>
                </a:solidFill>
                <a:latin typeface="+mn-lt"/>
              </a:rPr>
              <a:t>Las diversas formas de</a:t>
            </a:r>
            <a:r>
              <a:rPr lang="en" dirty="0" smtClean="0">
                <a:solidFill>
                  <a:srgbClr val="005493"/>
                </a:solidFill>
                <a:latin typeface="+mn-lt"/>
              </a:rPr>
              <a:t/>
            </a:r>
            <a:br>
              <a:rPr lang="en" dirty="0" smtClean="0">
                <a:solidFill>
                  <a:srgbClr val="005493"/>
                </a:solidFill>
                <a:latin typeface="+mn-lt"/>
              </a:rPr>
            </a:br>
            <a:r>
              <a:rPr lang="en" sz="2400" dirty="0" smtClean="0">
                <a:solidFill>
                  <a:srgbClr val="005493"/>
                </a:solidFill>
                <a:latin typeface="+mn-lt"/>
              </a:rPr>
              <a:t>Comunicar Investigación/conocimiento</a:t>
            </a:r>
            <a:endParaRPr lang="en" sz="2800" dirty="0">
              <a:solidFill>
                <a:srgbClr val="005493"/>
              </a:solidFill>
              <a:latin typeface="+mn-lt"/>
            </a:endParaRPr>
          </a:p>
        </p:txBody>
      </p:sp>
      <p:sp>
        <p:nvSpPr>
          <p:cNvPr id="4" name="3 Rectángulo"/>
          <p:cNvSpPr/>
          <p:nvPr/>
        </p:nvSpPr>
        <p:spPr>
          <a:xfrm>
            <a:off x="323528" y="955759"/>
            <a:ext cx="8568952" cy="2246769"/>
          </a:xfrm>
          <a:prstGeom prst="rect">
            <a:avLst/>
          </a:prstGeom>
        </p:spPr>
        <p:txBody>
          <a:bodyPr wrap="square">
            <a:spAutoFit/>
          </a:bodyPr>
          <a:lstStyle/>
          <a:p>
            <a:pPr algn="just"/>
            <a:r>
              <a:rPr lang="es-ES" sz="2000" dirty="0" smtClean="0">
                <a:solidFill>
                  <a:srgbClr val="005493"/>
                </a:solidFill>
                <a:latin typeface="+mn-lt"/>
              </a:rPr>
              <a:t>Las revistas académicas publican contenido en diferentes formatos, no solo artículos de investigación originales.</a:t>
            </a:r>
          </a:p>
          <a:p>
            <a:pPr algn="just"/>
            <a:r>
              <a:rPr lang="es-ES" sz="2000" dirty="0" smtClean="0">
                <a:solidFill>
                  <a:srgbClr val="005493"/>
                </a:solidFill>
                <a:latin typeface="+mn-lt"/>
              </a:rPr>
              <a:t>Algunas formas de literatura académica requieren investigación original (</a:t>
            </a:r>
            <a:r>
              <a:rPr lang="es-ES" sz="2000" dirty="0" smtClean="0">
                <a:solidFill>
                  <a:schemeClr val="accent6"/>
                </a:solidFill>
                <a:latin typeface="+mn-lt"/>
              </a:rPr>
              <a:t>literatura primaria</a:t>
            </a:r>
            <a:r>
              <a:rPr lang="es-ES" sz="2000" dirty="0" smtClean="0">
                <a:solidFill>
                  <a:srgbClr val="005493"/>
                </a:solidFill>
                <a:latin typeface="+mn-lt"/>
              </a:rPr>
              <a:t>) y algunas se basan en otro trabajo publicado (</a:t>
            </a:r>
            <a:r>
              <a:rPr lang="es-ES" sz="2000" dirty="0" smtClean="0">
                <a:solidFill>
                  <a:schemeClr val="accent2"/>
                </a:solidFill>
                <a:latin typeface="+mn-lt"/>
              </a:rPr>
              <a:t>literatura secundaria</a:t>
            </a:r>
            <a:r>
              <a:rPr lang="es-ES" sz="2000" dirty="0" smtClean="0">
                <a:solidFill>
                  <a:srgbClr val="005493"/>
                </a:solidFill>
                <a:latin typeface="+mn-lt"/>
              </a:rPr>
              <a:t>). Diversas formas, dado diversidades de actividades humanas.</a:t>
            </a:r>
          </a:p>
          <a:p>
            <a:pPr algn="just"/>
            <a:endParaRPr lang="es-ES" sz="2000" dirty="0" smtClean="0">
              <a:solidFill>
                <a:srgbClr val="005493"/>
              </a:solidFill>
              <a:latin typeface="+mn-lt"/>
            </a:endParaRPr>
          </a:p>
          <a:p>
            <a:pPr algn="just"/>
            <a:endParaRPr lang="es-ES" sz="2000" dirty="0" smtClean="0">
              <a:solidFill>
                <a:srgbClr val="005493"/>
              </a:solidFill>
              <a:latin typeface="+mn-lt"/>
            </a:endParaRPr>
          </a:p>
        </p:txBody>
      </p:sp>
      <p:pic>
        <p:nvPicPr>
          <p:cNvPr id="6" name="Picture 2" descr="Selected Resources - Internal Medicine Portal - Main Page at Walter Reed  National Military Medical Center"/>
          <p:cNvPicPr>
            <a:picLocks noChangeAspect="1" noChangeArrowheads="1"/>
          </p:cNvPicPr>
          <p:nvPr/>
        </p:nvPicPr>
        <p:blipFill>
          <a:blip r:embed="rId5"/>
          <a:srcRect/>
          <a:stretch>
            <a:fillRect/>
          </a:stretch>
        </p:blipFill>
        <p:spPr bwMode="auto">
          <a:xfrm>
            <a:off x="1167304" y="2648422"/>
            <a:ext cx="6912768" cy="2495078"/>
          </a:xfrm>
          <a:prstGeom prst="rect">
            <a:avLst/>
          </a:prstGeom>
          <a:noFill/>
        </p:spPr>
      </p:pic>
      <p:pic>
        <p:nvPicPr>
          <p:cNvPr id="7" name="Picture 3"/>
          <p:cNvPicPr>
            <a:picLocks noChangeAspect="1" noChangeArrowheads="1"/>
          </p:cNvPicPr>
          <p:nvPr/>
        </p:nvPicPr>
        <p:blipFill>
          <a:blip r:embed="rId6"/>
          <a:srcRect l="-211" t="68326" r="41645" b="21804"/>
          <a:stretch>
            <a:fillRect/>
          </a:stretch>
        </p:blipFill>
        <p:spPr bwMode="auto">
          <a:xfrm>
            <a:off x="6441215" y="0"/>
            <a:ext cx="2702785" cy="20020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3" name="Shape 159"/>
          <p:cNvSpPr txBox="1">
            <a:spLocks noGrp="1"/>
          </p:cNvSpPr>
          <p:nvPr>
            <p:ph type="title"/>
          </p:nvPr>
        </p:nvSpPr>
        <p:spPr>
          <a:xfrm>
            <a:off x="2011680" y="-264160"/>
            <a:ext cx="8435280" cy="1080218"/>
          </a:xfrm>
          <a:prstGeom prst="rect">
            <a:avLst/>
          </a:prstGeom>
        </p:spPr>
        <p:txBody>
          <a:bodyPr lIns="91425" tIns="91425" rIns="91425" bIns="91425" anchor="b" anchorCtr="0">
            <a:noAutofit/>
          </a:bodyPr>
          <a:lstStyle/>
          <a:p>
            <a:pPr lvl="0"/>
            <a:r>
              <a:rPr lang="es-ES" dirty="0" smtClean="0">
                <a:solidFill>
                  <a:srgbClr val="005493"/>
                </a:solidFill>
                <a:latin typeface="+mn-lt"/>
              </a:rPr>
              <a:t>Las diversas formas de</a:t>
            </a:r>
            <a:r>
              <a:rPr lang="en" dirty="0" smtClean="0">
                <a:solidFill>
                  <a:srgbClr val="005493"/>
                </a:solidFill>
                <a:latin typeface="+mn-lt"/>
              </a:rPr>
              <a:t/>
            </a:r>
            <a:br>
              <a:rPr lang="en" dirty="0" smtClean="0">
                <a:solidFill>
                  <a:srgbClr val="005493"/>
                </a:solidFill>
                <a:latin typeface="+mn-lt"/>
              </a:rPr>
            </a:br>
            <a:r>
              <a:rPr lang="en" sz="2400" dirty="0" smtClean="0">
                <a:solidFill>
                  <a:srgbClr val="005493"/>
                </a:solidFill>
                <a:latin typeface="+mn-lt"/>
              </a:rPr>
              <a:t>Comunicar Investigación/conocimiento</a:t>
            </a:r>
            <a:endParaRPr lang="en" sz="2800" dirty="0">
              <a:solidFill>
                <a:srgbClr val="005493"/>
              </a:solidFill>
              <a:latin typeface="+mn-lt"/>
            </a:endParaRPr>
          </a:p>
        </p:txBody>
      </p:sp>
      <p:sp>
        <p:nvSpPr>
          <p:cNvPr id="4" name="3 Rectángulo"/>
          <p:cNvSpPr/>
          <p:nvPr/>
        </p:nvSpPr>
        <p:spPr>
          <a:xfrm>
            <a:off x="333688" y="901407"/>
            <a:ext cx="8568952" cy="2554545"/>
          </a:xfrm>
          <a:prstGeom prst="rect">
            <a:avLst/>
          </a:prstGeom>
        </p:spPr>
        <p:txBody>
          <a:bodyPr wrap="square">
            <a:spAutoFit/>
          </a:bodyPr>
          <a:lstStyle/>
          <a:p>
            <a:pPr algn="just"/>
            <a:r>
              <a:rPr lang="es-ES" sz="2000" dirty="0" smtClean="0">
                <a:solidFill>
                  <a:srgbClr val="005493"/>
                </a:solidFill>
                <a:latin typeface="+mn-lt"/>
              </a:rPr>
              <a:t>A pesar de ser distintas revistas, </a:t>
            </a:r>
            <a:r>
              <a:rPr lang="es-ES" sz="2000" b="1" dirty="0" smtClean="0">
                <a:solidFill>
                  <a:schemeClr val="accent2"/>
                </a:solidFill>
                <a:latin typeface="+mn-lt"/>
              </a:rPr>
              <a:t>TODAS SIGUEN UN PATRON EN COMÚN</a:t>
            </a:r>
            <a:r>
              <a:rPr lang="es-ES" sz="2000" dirty="0" smtClean="0">
                <a:solidFill>
                  <a:srgbClr val="005493"/>
                </a:solidFill>
                <a:latin typeface="+mn-lt"/>
              </a:rPr>
              <a:t>.</a:t>
            </a:r>
          </a:p>
          <a:p>
            <a:pPr algn="just"/>
            <a:r>
              <a:rPr lang="es-ES" sz="2000" dirty="0" smtClean="0">
                <a:solidFill>
                  <a:srgbClr val="005493"/>
                </a:solidFill>
                <a:latin typeface="+mn-lt"/>
              </a:rPr>
              <a:t>El objetivo final es comunicar la investigación, por ende hay un </a:t>
            </a:r>
            <a:r>
              <a:rPr lang="es-ES" sz="2000" dirty="0" smtClean="0">
                <a:solidFill>
                  <a:schemeClr val="accent6"/>
                </a:solidFill>
                <a:latin typeface="+mn-lt"/>
              </a:rPr>
              <a:t>formato común </a:t>
            </a:r>
            <a:r>
              <a:rPr lang="es-ES" sz="2000" dirty="0" smtClean="0">
                <a:solidFill>
                  <a:srgbClr val="005493"/>
                </a:solidFill>
                <a:latin typeface="+mn-lt"/>
              </a:rPr>
              <a:t>que acomoda esta entrega de información como resultado de todas las décadas de realización de esta actividad a nivel mundial.</a:t>
            </a:r>
          </a:p>
          <a:p>
            <a:pPr algn="just"/>
            <a:r>
              <a:rPr lang="es-ES" sz="2000" dirty="0" smtClean="0">
                <a:solidFill>
                  <a:srgbClr val="005493"/>
                </a:solidFill>
                <a:latin typeface="+mn-lt"/>
              </a:rPr>
              <a:t>Como investigador debo analizarlo, para poder redactar informes o artículos, dado el objetivo de comunicar en sociedad.</a:t>
            </a:r>
          </a:p>
          <a:p>
            <a:pPr algn="just"/>
            <a:endParaRPr lang="es-ES" sz="2000" dirty="0" smtClean="0">
              <a:solidFill>
                <a:srgbClr val="005493"/>
              </a:solidFill>
              <a:latin typeface="+mn-lt"/>
            </a:endParaRPr>
          </a:p>
          <a:p>
            <a:pPr algn="just"/>
            <a:endParaRPr lang="es-ES" sz="2000" dirty="0" smtClean="0">
              <a:solidFill>
                <a:srgbClr val="005493"/>
              </a:solidFill>
              <a:latin typeface="+mn-lt"/>
            </a:endParaRPr>
          </a:p>
        </p:txBody>
      </p:sp>
      <p:pic>
        <p:nvPicPr>
          <p:cNvPr id="6" name="Picture 2" descr="Selected Resources - Internal Medicine Portal - Main Page at Walter Reed  National Military Medical Center"/>
          <p:cNvPicPr>
            <a:picLocks noChangeAspect="1" noChangeArrowheads="1"/>
          </p:cNvPicPr>
          <p:nvPr/>
        </p:nvPicPr>
        <p:blipFill>
          <a:blip r:embed="rId5"/>
          <a:srcRect/>
          <a:stretch>
            <a:fillRect/>
          </a:stretch>
        </p:blipFill>
        <p:spPr bwMode="auto">
          <a:xfrm>
            <a:off x="1258744" y="2851622"/>
            <a:ext cx="6912768" cy="2495078"/>
          </a:xfrm>
          <a:prstGeom prst="rect">
            <a:avLst/>
          </a:prstGeom>
          <a:noFill/>
        </p:spPr>
      </p:pic>
      <p:pic>
        <p:nvPicPr>
          <p:cNvPr id="7" name="Picture 3"/>
          <p:cNvPicPr>
            <a:picLocks noChangeAspect="1" noChangeArrowheads="1"/>
          </p:cNvPicPr>
          <p:nvPr/>
        </p:nvPicPr>
        <p:blipFill>
          <a:blip r:embed="rId6"/>
          <a:srcRect l="-211" t="68326" r="41645" b="21804"/>
          <a:stretch>
            <a:fillRect/>
          </a:stretch>
        </p:blipFill>
        <p:spPr bwMode="auto">
          <a:xfrm>
            <a:off x="6441215" y="0"/>
            <a:ext cx="2702785" cy="20020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pic>
        <p:nvPicPr>
          <p:cNvPr id="78852" name="Picture 4" descr="Scimago Journal &amp; Country Rank: indicadres de impacto para la ciencia"/>
          <p:cNvPicPr>
            <a:picLocks noChangeAspect="1" noChangeArrowheads="1"/>
          </p:cNvPicPr>
          <p:nvPr/>
        </p:nvPicPr>
        <p:blipFill>
          <a:blip r:embed="rId5"/>
          <a:srcRect l="16964" t="28055" r="19362" b="39751"/>
          <a:stretch>
            <a:fillRect/>
          </a:stretch>
        </p:blipFill>
        <p:spPr bwMode="auto">
          <a:xfrm>
            <a:off x="492971" y="1349660"/>
            <a:ext cx="3415768" cy="980301"/>
          </a:xfrm>
          <a:prstGeom prst="rect">
            <a:avLst/>
          </a:prstGeom>
          <a:noFill/>
        </p:spPr>
      </p:pic>
      <p:pic>
        <p:nvPicPr>
          <p:cNvPr id="78854" name="Picture 6" descr="Introducción - Web of Science (WoS) - Biblioguías at Universidad de Las  Palmas de Gran Canaria"/>
          <p:cNvPicPr>
            <a:picLocks noChangeAspect="1" noChangeArrowheads="1"/>
          </p:cNvPicPr>
          <p:nvPr/>
        </p:nvPicPr>
        <p:blipFill>
          <a:blip r:embed="rId6"/>
          <a:srcRect/>
          <a:stretch>
            <a:fillRect/>
          </a:stretch>
        </p:blipFill>
        <p:spPr bwMode="auto">
          <a:xfrm>
            <a:off x="492971" y="2594260"/>
            <a:ext cx="3423920" cy="984377"/>
          </a:xfrm>
          <a:prstGeom prst="rect">
            <a:avLst/>
          </a:prstGeom>
          <a:noFill/>
        </p:spPr>
      </p:pic>
      <p:sp>
        <p:nvSpPr>
          <p:cNvPr id="10" name="Shape 159"/>
          <p:cNvSpPr txBox="1">
            <a:spLocks/>
          </p:cNvSpPr>
          <p:nvPr/>
        </p:nvSpPr>
        <p:spPr bwMode="auto">
          <a:xfrm>
            <a:off x="2001520" y="-238332"/>
            <a:ext cx="9144000"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noAutofit/>
          </a:bodyPr>
          <a:lstStyle/>
          <a:p>
            <a:pPr marL="0" marR="0" lvl="0" indent="0" algn="l" defTabSz="514350" rtl="0" eaLnBrk="1" fontAlgn="base" latinLnBrk="0" hangingPunct="1">
              <a:lnSpc>
                <a:spcPct val="90000"/>
              </a:lnSpc>
              <a:spcBef>
                <a:spcPct val="0"/>
              </a:spcBef>
              <a:spcAft>
                <a:spcPct val="0"/>
              </a:spcAft>
              <a:buClrTx/>
              <a:buSzTx/>
              <a:buFontTx/>
              <a:buNone/>
              <a:tabLst/>
              <a:defRPr/>
            </a:pPr>
            <a:r>
              <a:rPr kumimoji="0" lang="en" sz="2600" b="1" i="0" u="none" strike="noStrike" kern="1200" cap="none" spc="0" normalizeH="0" baseline="0" noProof="0" dirty="0" smtClean="0">
                <a:ln>
                  <a:noFill/>
                </a:ln>
                <a:solidFill>
                  <a:srgbClr val="005493"/>
                </a:solidFill>
                <a:effectLst/>
                <a:uLnTx/>
                <a:uFillTx/>
                <a:latin typeface="+mj-lt"/>
                <a:ea typeface="+mj-ea"/>
                <a:cs typeface="+mj-cs"/>
              </a:rPr>
              <a:t>Antes de comenzar, </a:t>
            </a:r>
            <a:br>
              <a:rPr kumimoji="0" lang="en" sz="2600" b="1" i="0" u="none" strike="noStrike" kern="1200" cap="none" spc="0" normalizeH="0" baseline="0" noProof="0" dirty="0" smtClean="0">
                <a:ln>
                  <a:noFill/>
                </a:ln>
                <a:solidFill>
                  <a:srgbClr val="005493"/>
                </a:solidFill>
                <a:effectLst/>
                <a:uLnTx/>
                <a:uFillTx/>
                <a:latin typeface="+mj-lt"/>
                <a:ea typeface="+mj-ea"/>
                <a:cs typeface="+mj-cs"/>
              </a:rPr>
            </a:br>
            <a:r>
              <a:rPr kumimoji="0" lang="en" sz="2600" b="1" i="0" u="none" strike="noStrike" kern="1200" cap="none" spc="0" normalizeH="0" baseline="0" noProof="0" dirty="0" smtClean="0">
                <a:ln>
                  <a:noFill/>
                </a:ln>
                <a:solidFill>
                  <a:srgbClr val="005493"/>
                </a:solidFill>
                <a:effectLst/>
                <a:uLnTx/>
                <a:uFillTx/>
                <a:latin typeface="+mj-lt"/>
                <a:ea typeface="+mj-ea"/>
                <a:cs typeface="+mj-cs"/>
              </a:rPr>
              <a:t>debo conocer en que sociedad deseo involucrarme.</a:t>
            </a:r>
            <a:endParaRPr kumimoji="0" lang="en" sz="2600" b="1" i="0" u="none" strike="noStrike" kern="1200" cap="none" spc="0" normalizeH="0" baseline="0" noProof="0" dirty="0">
              <a:ln>
                <a:noFill/>
              </a:ln>
              <a:solidFill>
                <a:srgbClr val="005493"/>
              </a:solidFill>
              <a:effectLst/>
              <a:uLnTx/>
              <a:uFillTx/>
              <a:latin typeface="+mj-lt"/>
              <a:ea typeface="+mj-ea"/>
              <a:cs typeface="+mj-cs"/>
            </a:endParaRPr>
          </a:p>
        </p:txBody>
      </p:sp>
      <p:pic>
        <p:nvPicPr>
          <p:cNvPr id="139268" name="Picture 4" descr="Interacción, control y normas - Profesora Ivanna Punschke"/>
          <p:cNvPicPr>
            <a:picLocks noChangeAspect="1" noChangeArrowheads="1"/>
          </p:cNvPicPr>
          <p:nvPr/>
        </p:nvPicPr>
        <p:blipFill>
          <a:blip r:embed="rId7"/>
          <a:srcRect/>
          <a:stretch>
            <a:fillRect/>
          </a:stretch>
        </p:blipFill>
        <p:spPr bwMode="auto">
          <a:xfrm>
            <a:off x="5349333" y="1500314"/>
            <a:ext cx="2904321" cy="2067878"/>
          </a:xfrm>
          <a:prstGeom prst="rect">
            <a:avLst/>
          </a:prstGeom>
          <a:noFill/>
        </p:spPr>
      </p:pic>
      <p:sp>
        <p:nvSpPr>
          <p:cNvPr id="13" name="Shape 159"/>
          <p:cNvSpPr txBox="1">
            <a:spLocks/>
          </p:cNvSpPr>
          <p:nvPr/>
        </p:nvSpPr>
        <p:spPr bwMode="auto">
          <a:xfrm>
            <a:off x="182880" y="4612640"/>
            <a:ext cx="91440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noAutofit/>
          </a:bodyPr>
          <a:lstStyle/>
          <a:p>
            <a:pPr marL="0" marR="0" lvl="0" indent="0" algn="l" defTabSz="514350" rtl="0" eaLnBrk="1" fontAlgn="base" latinLnBrk="0" hangingPunct="1">
              <a:lnSpc>
                <a:spcPct val="90000"/>
              </a:lnSpc>
              <a:spcBef>
                <a:spcPct val="0"/>
              </a:spcBef>
              <a:spcAft>
                <a:spcPct val="0"/>
              </a:spcAft>
              <a:buClrTx/>
              <a:buSzTx/>
              <a:buFontTx/>
              <a:buNone/>
              <a:tabLst/>
              <a:defRPr/>
            </a:pPr>
            <a:r>
              <a:rPr kumimoji="0" lang="en" sz="2400" b="1" i="0" u="none" strike="noStrike" kern="1200" cap="none" spc="0" normalizeH="0" baseline="0" noProof="0" dirty="0" smtClean="0">
                <a:ln>
                  <a:noFill/>
                </a:ln>
                <a:solidFill>
                  <a:schemeClr val="accent6"/>
                </a:solidFill>
                <a:effectLst/>
                <a:uLnTx/>
                <a:uFillTx/>
                <a:latin typeface="+mn-lt"/>
                <a:ea typeface="+mj-ea"/>
                <a:cs typeface="+mj-cs"/>
              </a:rPr>
              <a:t>Tarea 1.</a:t>
            </a:r>
            <a:r>
              <a:rPr kumimoji="0" lang="en" sz="2400" i="0" u="none" strike="noStrike" kern="1200" cap="none" spc="0" normalizeH="0" baseline="0" noProof="0" dirty="0" smtClean="0">
                <a:ln>
                  <a:noFill/>
                </a:ln>
                <a:solidFill>
                  <a:srgbClr val="005493"/>
                </a:solidFill>
                <a:effectLst/>
                <a:uLnTx/>
                <a:uFillTx/>
                <a:latin typeface="+mn-lt"/>
                <a:ea typeface="+mj-ea"/>
                <a:cs typeface="+mj-cs"/>
              </a:rPr>
              <a:t> Buscar en SJR y/o WoS, categorías</a:t>
            </a:r>
            <a:r>
              <a:rPr kumimoji="0" lang="en" sz="2400" i="0" u="none" strike="noStrike" kern="1200" cap="none" spc="0" normalizeH="0" noProof="0" dirty="0" smtClean="0">
                <a:ln>
                  <a:noFill/>
                </a:ln>
                <a:solidFill>
                  <a:srgbClr val="005493"/>
                </a:solidFill>
                <a:effectLst/>
                <a:uLnTx/>
                <a:uFillTx/>
                <a:latin typeface="+mn-lt"/>
                <a:ea typeface="+mj-ea"/>
                <a:cs typeface="+mj-cs"/>
              </a:rPr>
              <a:t> de acuerdo a mis intereses.</a:t>
            </a:r>
          </a:p>
          <a:p>
            <a:pPr marL="0" marR="0" lvl="0" indent="0" algn="l" defTabSz="514350" rtl="0" eaLnBrk="1" fontAlgn="base" latinLnBrk="0" hangingPunct="1">
              <a:lnSpc>
                <a:spcPct val="90000"/>
              </a:lnSpc>
              <a:spcBef>
                <a:spcPct val="0"/>
              </a:spcBef>
              <a:spcAft>
                <a:spcPct val="0"/>
              </a:spcAft>
              <a:buClrTx/>
              <a:buSzTx/>
              <a:buFontTx/>
              <a:buNone/>
              <a:tabLst/>
              <a:defRPr/>
            </a:pPr>
            <a:r>
              <a:rPr lang="en" sz="2400" kern="1200" dirty="0" smtClean="0">
                <a:solidFill>
                  <a:srgbClr val="005493"/>
                </a:solidFill>
                <a:latin typeface="+mn-lt"/>
                <a:ea typeface="+mj-ea"/>
                <a:cs typeface="+mj-cs"/>
              </a:rPr>
              <a:t>		¿</a:t>
            </a:r>
            <a:r>
              <a:rPr lang="en" sz="2400" kern="1200" dirty="0" smtClean="0">
                <a:solidFill>
                  <a:schemeClr val="accent2"/>
                </a:solidFill>
                <a:latin typeface="+mn-lt"/>
                <a:ea typeface="+mj-ea"/>
                <a:cs typeface="+mj-cs"/>
              </a:rPr>
              <a:t>Cuántas revistas existen</a:t>
            </a:r>
            <a:r>
              <a:rPr lang="en" sz="2400" kern="1200" dirty="0" smtClean="0">
                <a:solidFill>
                  <a:srgbClr val="005493"/>
                </a:solidFill>
                <a:latin typeface="+mn-lt"/>
                <a:ea typeface="+mj-ea"/>
                <a:cs typeface="+mj-cs"/>
              </a:rPr>
              <a:t>?</a:t>
            </a:r>
            <a:endParaRPr kumimoji="0" lang="en" sz="2400" i="0" u="none" strike="noStrike" kern="1200" cap="none" spc="0" normalizeH="0" noProof="0" dirty="0" smtClean="0">
              <a:ln>
                <a:noFill/>
              </a:ln>
              <a:solidFill>
                <a:srgbClr val="005493"/>
              </a:solidFill>
              <a:effectLst/>
              <a:uLnTx/>
              <a:uFillTx/>
              <a:latin typeface="+mn-lt"/>
              <a:ea typeface="+mj-ea"/>
              <a:cs typeface="+mj-cs"/>
            </a:endParaRPr>
          </a:p>
          <a:p>
            <a:pPr marL="0" marR="0" lvl="0" indent="0" algn="l" defTabSz="514350" rtl="0" eaLnBrk="1" fontAlgn="base" latinLnBrk="0" hangingPunct="1">
              <a:lnSpc>
                <a:spcPct val="90000"/>
              </a:lnSpc>
              <a:spcBef>
                <a:spcPct val="0"/>
              </a:spcBef>
              <a:spcAft>
                <a:spcPct val="0"/>
              </a:spcAft>
              <a:buClrTx/>
              <a:buSzTx/>
              <a:buFontTx/>
              <a:buNone/>
              <a:tabLst/>
              <a:defRPr/>
            </a:pPr>
            <a:r>
              <a:rPr kumimoji="0" lang="en" sz="2600" b="1" i="0" u="none" strike="noStrike" kern="1200" cap="none" spc="0" normalizeH="0" baseline="0" noProof="0" dirty="0" smtClean="0">
                <a:ln>
                  <a:noFill/>
                </a:ln>
                <a:solidFill>
                  <a:srgbClr val="005493"/>
                </a:solidFill>
                <a:effectLst/>
                <a:uLnTx/>
                <a:uFillTx/>
                <a:latin typeface="+mj-lt"/>
                <a:ea typeface="+mj-ea"/>
                <a:cs typeface="+mj-cs"/>
              </a:rPr>
              <a:t> </a:t>
            </a:r>
            <a:endParaRPr kumimoji="0" lang="en" sz="2600" b="1" i="0" u="none" strike="noStrike" kern="1200" cap="none" spc="0" normalizeH="0" baseline="0" noProof="0" dirty="0">
              <a:ln>
                <a:noFill/>
              </a:ln>
              <a:solidFill>
                <a:srgbClr val="005493"/>
              </a:solidFill>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pic>
        <p:nvPicPr>
          <p:cNvPr id="122883" name="Picture 3"/>
          <p:cNvPicPr>
            <a:picLocks noChangeAspect="1" noChangeArrowheads="1"/>
          </p:cNvPicPr>
          <p:nvPr/>
        </p:nvPicPr>
        <p:blipFill>
          <a:blip r:embed="rId5"/>
          <a:srcRect/>
          <a:stretch>
            <a:fillRect/>
          </a:stretch>
        </p:blipFill>
        <p:spPr bwMode="auto">
          <a:xfrm>
            <a:off x="386080" y="762000"/>
            <a:ext cx="4121107" cy="4198620"/>
          </a:xfrm>
          <a:prstGeom prst="rect">
            <a:avLst/>
          </a:prstGeom>
          <a:noFill/>
          <a:ln w="9525">
            <a:noFill/>
            <a:miter lim="800000"/>
            <a:headEnd/>
            <a:tailEnd/>
          </a:ln>
        </p:spPr>
      </p:pic>
      <p:sp>
        <p:nvSpPr>
          <p:cNvPr id="4" name="Shape 159"/>
          <p:cNvSpPr txBox="1">
            <a:spLocks/>
          </p:cNvSpPr>
          <p:nvPr/>
        </p:nvSpPr>
        <p:spPr bwMode="auto">
          <a:xfrm>
            <a:off x="2204720" y="-482172"/>
            <a:ext cx="9144000"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noAutofit/>
          </a:bodyPr>
          <a:lstStyle/>
          <a:p>
            <a:pPr marL="0" marR="0" lvl="0" indent="0" algn="l" defTabSz="514350" rtl="0" eaLnBrk="1" fontAlgn="base" latinLnBrk="0" hangingPunct="1">
              <a:lnSpc>
                <a:spcPct val="90000"/>
              </a:lnSpc>
              <a:spcBef>
                <a:spcPct val="0"/>
              </a:spcBef>
              <a:spcAft>
                <a:spcPct val="0"/>
              </a:spcAft>
              <a:buClrTx/>
              <a:buSzTx/>
              <a:buFontTx/>
              <a:buNone/>
              <a:tabLst/>
              <a:defRPr/>
            </a:pPr>
            <a:r>
              <a:rPr kumimoji="0" lang="en" sz="2600" b="1" i="0" u="none" strike="noStrike" kern="1200" cap="none" spc="0" normalizeH="0" baseline="0" noProof="0" dirty="0" smtClean="0">
                <a:ln>
                  <a:noFill/>
                </a:ln>
                <a:solidFill>
                  <a:srgbClr val="005493"/>
                </a:solidFill>
                <a:effectLst/>
                <a:uLnTx/>
                <a:uFillTx/>
                <a:latin typeface="+mj-lt"/>
                <a:ea typeface="+mj-ea"/>
                <a:cs typeface="+mj-cs"/>
              </a:rPr>
              <a:t>¿Cómo comienzo/mejoro?</a:t>
            </a:r>
            <a:endParaRPr kumimoji="0" lang="en" sz="2600" b="1" i="0" u="none" strike="noStrike" kern="1200" cap="none" spc="0" normalizeH="0" baseline="0" noProof="0" dirty="0">
              <a:ln>
                <a:noFill/>
              </a:ln>
              <a:solidFill>
                <a:srgbClr val="005493"/>
              </a:solidFill>
              <a:effectLst/>
              <a:uLnTx/>
              <a:uFillTx/>
              <a:latin typeface="+mj-lt"/>
              <a:ea typeface="+mj-ea"/>
              <a:cs typeface="+mj-cs"/>
            </a:endParaRPr>
          </a:p>
        </p:txBody>
      </p:sp>
      <p:pic>
        <p:nvPicPr>
          <p:cNvPr id="5" name="Picture 4" descr="https://ceasefiremagazine.co.uk/wp-content/uploads/open-source-illustration-small-300x300.jpg"/>
          <p:cNvPicPr>
            <a:picLocks noChangeAspect="1" noChangeArrowheads="1"/>
          </p:cNvPicPr>
          <p:nvPr/>
        </p:nvPicPr>
        <p:blipFill>
          <a:blip r:embed="rId6"/>
          <a:srcRect/>
          <a:stretch>
            <a:fillRect/>
          </a:stretch>
        </p:blipFill>
        <p:spPr bwMode="auto">
          <a:xfrm>
            <a:off x="4784656" y="947375"/>
            <a:ext cx="3888432" cy="3888432"/>
          </a:xfrm>
          <a:prstGeom prst="rect">
            <a:avLst/>
          </a:prstGeom>
          <a:noFill/>
        </p:spPr>
      </p:pic>
      <p:pic>
        <p:nvPicPr>
          <p:cNvPr id="6" name="Picture 3"/>
          <p:cNvPicPr>
            <a:picLocks noChangeAspect="1" noChangeArrowheads="1"/>
          </p:cNvPicPr>
          <p:nvPr/>
        </p:nvPicPr>
        <p:blipFill>
          <a:blip r:embed="rId7"/>
          <a:srcRect l="-211" t="68326" r="41645" b="21804"/>
          <a:stretch>
            <a:fillRect/>
          </a:stretch>
        </p:blipFill>
        <p:spPr bwMode="auto">
          <a:xfrm>
            <a:off x="6441215" y="0"/>
            <a:ext cx="2702785" cy="20020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144" y="-7144"/>
            <a:ext cx="9147980" cy="5143500"/>
          </a:xfrm>
          <a:prstGeom prst="rect">
            <a:avLst/>
          </a:prstGeom>
          <a:noFill/>
          <a:ln w="9525">
            <a:noFill/>
            <a:miter lim="800000"/>
            <a:headEnd/>
            <a:tailEnd/>
          </a:ln>
        </p:spPr>
      </p:pic>
      <p:sp>
        <p:nvSpPr>
          <p:cNvPr id="2" name="1 Título"/>
          <p:cNvSpPr>
            <a:spLocks noGrp="1"/>
          </p:cNvSpPr>
          <p:nvPr>
            <p:ph type="title"/>
          </p:nvPr>
        </p:nvSpPr>
        <p:spPr/>
        <p:txBody>
          <a:bodyPr/>
          <a:lstStyle/>
          <a:p>
            <a:endParaRPr lang="es-ES"/>
          </a:p>
        </p:txBody>
      </p:sp>
      <p:pic>
        <p:nvPicPr>
          <p:cNvPr id="77826" name="Picture 2"/>
          <p:cNvPicPr>
            <a:picLocks noChangeAspect="1" noChangeArrowheads="1"/>
          </p:cNvPicPr>
          <p:nvPr/>
        </p:nvPicPr>
        <p:blipFill>
          <a:blip r:embed="rId3"/>
          <a:srcRect/>
          <a:stretch>
            <a:fillRect/>
          </a:stretch>
        </p:blipFill>
        <p:spPr bwMode="auto">
          <a:xfrm>
            <a:off x="1791814" y="1243012"/>
            <a:ext cx="5116193" cy="3136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a:xfrm>
            <a:off x="6012160" y="1200152"/>
            <a:ext cx="3131840" cy="3725698"/>
          </a:xfrm>
        </p:spPr>
        <p:txBody>
          <a:bodyPr/>
          <a:lstStyle/>
          <a:p>
            <a:r>
              <a:rPr lang="es-ES" sz="2000" dirty="0" smtClean="0">
                <a:solidFill>
                  <a:srgbClr val="005493"/>
                </a:solidFill>
              </a:rPr>
              <a:t>Título</a:t>
            </a:r>
          </a:p>
          <a:p>
            <a:r>
              <a:rPr lang="es-ES" sz="2000" dirty="0" smtClean="0">
                <a:solidFill>
                  <a:srgbClr val="005493"/>
                </a:solidFill>
              </a:rPr>
              <a:t>Introducción</a:t>
            </a:r>
          </a:p>
          <a:p>
            <a:r>
              <a:rPr lang="es-ES" sz="2000" dirty="0" smtClean="0">
                <a:solidFill>
                  <a:srgbClr val="005493"/>
                </a:solidFill>
              </a:rPr>
              <a:t>Metodología</a:t>
            </a:r>
          </a:p>
          <a:p>
            <a:r>
              <a:rPr lang="es-ES" sz="2000" dirty="0" smtClean="0">
                <a:solidFill>
                  <a:srgbClr val="005493"/>
                </a:solidFill>
              </a:rPr>
              <a:t>Resultados</a:t>
            </a:r>
          </a:p>
          <a:p>
            <a:r>
              <a:rPr lang="es-ES" sz="2000" dirty="0" smtClean="0">
                <a:solidFill>
                  <a:srgbClr val="005493"/>
                </a:solidFill>
              </a:rPr>
              <a:t>Discusión</a:t>
            </a:r>
          </a:p>
          <a:p>
            <a:r>
              <a:rPr lang="es-ES" sz="2000" dirty="0" smtClean="0">
                <a:solidFill>
                  <a:srgbClr val="005493"/>
                </a:solidFill>
              </a:rPr>
              <a:t>Agradecimientos</a:t>
            </a:r>
          </a:p>
          <a:p>
            <a:r>
              <a:rPr lang="es-ES" sz="2000" dirty="0" smtClean="0">
                <a:solidFill>
                  <a:srgbClr val="005493"/>
                </a:solidFill>
              </a:rPr>
              <a:t>Referencias</a:t>
            </a:r>
          </a:p>
          <a:p>
            <a:r>
              <a:rPr lang="es-ES" sz="2000" dirty="0" smtClean="0">
                <a:solidFill>
                  <a:srgbClr val="005493"/>
                </a:solidFill>
              </a:rPr>
              <a:t>Notas</a:t>
            </a:r>
          </a:p>
          <a:p>
            <a:endParaRPr lang="es-ES" dirty="0" smtClean="0"/>
          </a:p>
          <a:p>
            <a:endParaRPr lang="es-ES" dirty="0"/>
          </a:p>
        </p:txBody>
      </p:sp>
      <p:pic>
        <p:nvPicPr>
          <p:cNvPr id="1026" name="Picture 2"/>
          <p:cNvPicPr>
            <a:picLocks noChangeAspect="1" noChangeArrowheads="1"/>
          </p:cNvPicPr>
          <p:nvPr/>
        </p:nvPicPr>
        <p:blipFill>
          <a:blip r:embed="rId2"/>
          <a:srcRect/>
          <a:stretch>
            <a:fillRect/>
          </a:stretch>
        </p:blipFill>
        <p:spPr bwMode="auto">
          <a:xfrm>
            <a:off x="1" y="114093"/>
            <a:ext cx="5500687" cy="48839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a:xfrm>
            <a:off x="5400675" y="1200152"/>
            <a:ext cx="3743325" cy="3725698"/>
          </a:xfrm>
        </p:spPr>
        <p:txBody>
          <a:bodyPr>
            <a:normAutofit/>
          </a:bodyPr>
          <a:lstStyle/>
          <a:p>
            <a:r>
              <a:rPr lang="es-ES" sz="2000" dirty="0" smtClean="0">
                <a:solidFill>
                  <a:srgbClr val="005493"/>
                </a:solidFill>
              </a:rPr>
              <a:t>Simple, preciso, y atractivo.</a:t>
            </a:r>
          </a:p>
          <a:p>
            <a:endParaRPr lang="es-ES" sz="2000" dirty="0" smtClean="0">
              <a:solidFill>
                <a:srgbClr val="005493"/>
              </a:solidFill>
            </a:endParaRPr>
          </a:p>
          <a:p>
            <a:r>
              <a:rPr lang="es-ES" sz="2000" dirty="0" smtClean="0">
                <a:solidFill>
                  <a:srgbClr val="005493"/>
                </a:solidFill>
              </a:rPr>
              <a:t>¡NUNCA GENÉRICO!</a:t>
            </a:r>
            <a:endParaRPr lang="es-ES" sz="2000" dirty="0">
              <a:solidFill>
                <a:srgbClr val="005493"/>
              </a:solidFill>
            </a:endParaRPr>
          </a:p>
        </p:txBody>
      </p:sp>
      <p:pic>
        <p:nvPicPr>
          <p:cNvPr id="2050" name="Picture 2"/>
          <p:cNvPicPr>
            <a:picLocks noChangeAspect="1" noChangeArrowheads="1"/>
          </p:cNvPicPr>
          <p:nvPr/>
        </p:nvPicPr>
        <p:blipFill>
          <a:blip r:embed="rId2"/>
          <a:srcRect/>
          <a:stretch>
            <a:fillRect/>
          </a:stretch>
        </p:blipFill>
        <p:spPr bwMode="auto">
          <a:xfrm>
            <a:off x="0" y="0"/>
            <a:ext cx="506874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2" name="Rectángulo 1"/>
          <p:cNvSpPr/>
          <p:nvPr/>
        </p:nvSpPr>
        <p:spPr>
          <a:xfrm>
            <a:off x="580890" y="1880499"/>
            <a:ext cx="5570756" cy="461665"/>
          </a:xfrm>
          <a:prstGeom prst="rect">
            <a:avLst/>
          </a:prstGeom>
        </p:spPr>
        <p:txBody>
          <a:bodyPr wrap="none">
            <a:spAutoFit/>
          </a:bodyPr>
          <a:lstStyle/>
          <a:p>
            <a:r>
              <a:rPr lang="en" sz="2400" b="1" dirty="0">
                <a:solidFill>
                  <a:schemeClr val="bg1"/>
                </a:solidFill>
                <a:latin typeface="Myriad Pro" charset="0"/>
                <a:ea typeface="Myriad Pro" charset="0"/>
                <a:cs typeface="Myriad Pro" charset="0"/>
              </a:rPr>
              <a:t>“INTRODUCCIÓN A LA INGENIERÍA”</a:t>
            </a:r>
          </a:p>
        </p:txBody>
      </p:sp>
      <p:pic>
        <p:nvPicPr>
          <p:cNvPr id="5" name="Picture 3"/>
          <p:cNvPicPr>
            <a:picLocks noChangeAspect="1" noChangeArrowheads="1"/>
          </p:cNvPicPr>
          <p:nvPr/>
        </p:nvPicPr>
        <p:blipFill>
          <a:blip r:embed="rId5"/>
          <a:srcRect/>
          <a:stretch>
            <a:fillRect/>
          </a:stretch>
        </p:blipFill>
        <p:spPr bwMode="auto">
          <a:xfrm>
            <a:off x="0" y="0"/>
            <a:ext cx="7617708" cy="5129613"/>
          </a:xfrm>
          <a:prstGeom prst="rect">
            <a:avLst/>
          </a:prstGeom>
          <a:noFill/>
          <a:ln w="9525">
            <a:noFill/>
            <a:miter lim="800000"/>
            <a:headEnd/>
            <a:tailEnd/>
          </a:ln>
        </p:spPr>
      </p:pic>
      <p:pic>
        <p:nvPicPr>
          <p:cNvPr id="10" name="Picture 2" descr="http://www.triponchile.cl/imagenes/mapa.jpg"/>
          <p:cNvPicPr>
            <a:picLocks noChangeAspect="1" noChangeArrowheads="1"/>
          </p:cNvPicPr>
          <p:nvPr/>
        </p:nvPicPr>
        <p:blipFill>
          <a:blip r:embed="rId6"/>
          <a:srcRect l="10729" r="15635"/>
          <a:stretch>
            <a:fillRect/>
          </a:stretch>
        </p:blipFill>
        <p:spPr bwMode="auto">
          <a:xfrm>
            <a:off x="7116275" y="0"/>
            <a:ext cx="2027725" cy="5143500"/>
          </a:xfrm>
          <a:prstGeom prst="rect">
            <a:avLst/>
          </a:prstGeom>
          <a:noFill/>
        </p:spPr>
      </p:pic>
      <p:sp>
        <p:nvSpPr>
          <p:cNvPr id="11" name="10 Marcador de número de diapositiva"/>
          <p:cNvSpPr>
            <a:spLocks noGrp="1"/>
          </p:cNvSpPr>
          <p:nvPr>
            <p:ph type="sldNum" sz="quarter" idx="12"/>
          </p:nvPr>
        </p:nvSpPr>
        <p:spPr/>
        <p:txBody>
          <a:bodyPr/>
          <a:lstStyle/>
          <a:p>
            <a:fld id="{D92A8FF2-35EF-4CBD-9594-1B36534AAD8F}" type="slidenum">
              <a:rPr lang="es-CL" altLang="en-US" smtClean="0"/>
              <a:pPr/>
              <a:t>2</a:t>
            </a:fld>
            <a:endParaRPr lang="es-CL" altLang="en-US"/>
          </a:p>
        </p:txBody>
      </p:sp>
      <p:pic>
        <p:nvPicPr>
          <p:cNvPr id="35847" name="Picture 7" descr="CHILEAN BELLFLOWER by Revue Horticol, 1800 | Botanical prints, Botanical  drawings, Botanical illustration"/>
          <p:cNvPicPr>
            <a:picLocks noChangeAspect="1" noChangeArrowheads="1"/>
          </p:cNvPicPr>
          <p:nvPr/>
        </p:nvPicPr>
        <p:blipFill>
          <a:blip r:embed="rId7">
            <a:clrChange>
              <a:clrFrom>
                <a:srgbClr val="FFFEF9"/>
              </a:clrFrom>
              <a:clrTo>
                <a:srgbClr val="FFFEF9">
                  <a:alpha val="0"/>
                </a:srgbClr>
              </a:clrTo>
            </a:clrChange>
          </a:blip>
          <a:srcRect r="6678"/>
          <a:stretch>
            <a:fillRect/>
          </a:stretch>
        </p:blipFill>
        <p:spPr bwMode="auto">
          <a:xfrm>
            <a:off x="40640" y="3202940"/>
            <a:ext cx="1330960" cy="1971040"/>
          </a:xfrm>
          <a:prstGeom prst="rect">
            <a:avLst/>
          </a:prstGeom>
          <a:noFill/>
        </p:spPr>
      </p:pic>
      <p:pic>
        <p:nvPicPr>
          <p:cNvPr id="18" name="Picture 15" descr="Archivo:Flag of Chile.svg - Wikipedia, la enciclopedia libre"/>
          <p:cNvPicPr>
            <a:picLocks noChangeAspect="1" noChangeArrowheads="1"/>
          </p:cNvPicPr>
          <p:nvPr/>
        </p:nvPicPr>
        <p:blipFill>
          <a:blip r:embed="rId8"/>
          <a:srcRect/>
          <a:stretch>
            <a:fillRect/>
          </a:stretch>
        </p:blipFill>
        <p:spPr bwMode="auto">
          <a:xfrm>
            <a:off x="0" y="0"/>
            <a:ext cx="1860005" cy="1239520"/>
          </a:xfrm>
          <a:prstGeom prst="rect">
            <a:avLst/>
          </a:prstGeom>
          <a:noFill/>
        </p:spPr>
      </p:pic>
      <p:pic>
        <p:nvPicPr>
          <p:cNvPr id="35850" name="Picture 10"/>
          <p:cNvPicPr>
            <a:picLocks noChangeAspect="1" noChangeArrowheads="1"/>
          </p:cNvPicPr>
          <p:nvPr/>
        </p:nvPicPr>
        <p:blipFill>
          <a:blip r:embed="rId9"/>
          <a:srcRect/>
          <a:stretch>
            <a:fillRect/>
          </a:stretch>
        </p:blipFill>
        <p:spPr bwMode="auto">
          <a:xfrm>
            <a:off x="2507456" y="3459823"/>
            <a:ext cx="2497931" cy="1705109"/>
          </a:xfrm>
          <a:prstGeom prst="rect">
            <a:avLst/>
          </a:prstGeom>
          <a:noFill/>
          <a:ln w="9525">
            <a:noFill/>
            <a:miter lim="800000"/>
            <a:headEnd/>
            <a:tailEnd/>
          </a:ln>
        </p:spPr>
      </p:pic>
      <p:pic>
        <p:nvPicPr>
          <p:cNvPr id="35851" name="Picture 11"/>
          <p:cNvPicPr>
            <a:picLocks noChangeAspect="1" noChangeArrowheads="1"/>
          </p:cNvPicPr>
          <p:nvPr/>
        </p:nvPicPr>
        <p:blipFill>
          <a:blip r:embed="rId10"/>
          <a:srcRect l="21555" r="5978"/>
          <a:stretch>
            <a:fillRect/>
          </a:stretch>
        </p:blipFill>
        <p:spPr bwMode="auto">
          <a:xfrm>
            <a:off x="5007768" y="3457574"/>
            <a:ext cx="2107407" cy="168592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a:blip r:embed="rId2"/>
          <a:srcRect/>
          <a:stretch>
            <a:fillRect/>
          </a:stretch>
        </p:blipFill>
        <p:spPr bwMode="auto">
          <a:xfrm>
            <a:off x="3" y="1"/>
            <a:ext cx="5464966" cy="5029406"/>
          </a:xfrm>
          <a:prstGeom prst="rect">
            <a:avLst/>
          </a:prstGeom>
          <a:noFill/>
          <a:ln w="9525">
            <a:noFill/>
            <a:miter lim="800000"/>
            <a:headEnd/>
            <a:tailEnd/>
          </a:ln>
        </p:spPr>
      </p:pic>
      <p:pic>
        <p:nvPicPr>
          <p:cNvPr id="6" name="Picture 2" descr="Patrón De Embudo, Arte, Antecedentes, Black PNG y Vector para Descargar  Gratis | Pngtre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68425" y="2981913"/>
            <a:ext cx="2270158" cy="1801890"/>
          </a:xfrm>
          <a:prstGeom prst="rect">
            <a:avLst/>
          </a:prstGeom>
          <a:noFill/>
        </p:spPr>
      </p:pic>
      <p:sp>
        <p:nvSpPr>
          <p:cNvPr id="8" name="2 Marcador de texto"/>
          <p:cNvSpPr>
            <a:spLocks noGrp="1"/>
          </p:cNvSpPr>
          <p:nvPr>
            <p:ph type="body" idx="1"/>
          </p:nvPr>
        </p:nvSpPr>
        <p:spPr>
          <a:xfrm>
            <a:off x="6012160" y="1200152"/>
            <a:ext cx="3131840" cy="3725698"/>
          </a:xfrm>
        </p:spPr>
        <p:txBody>
          <a:bodyPr/>
          <a:lstStyle/>
          <a:p>
            <a:r>
              <a:rPr lang="es-ES" sz="2000" dirty="0" smtClean="0">
                <a:solidFill>
                  <a:srgbClr val="005493"/>
                </a:solidFill>
              </a:rPr>
              <a:t>Título</a:t>
            </a:r>
          </a:p>
          <a:p>
            <a:r>
              <a:rPr lang="es-ES" sz="2000" b="1" dirty="0" smtClean="0">
                <a:solidFill>
                  <a:srgbClr val="005493"/>
                </a:solidFill>
              </a:rPr>
              <a:t>Introducción</a:t>
            </a:r>
          </a:p>
          <a:p>
            <a:r>
              <a:rPr lang="es-ES" sz="2000" dirty="0" smtClean="0">
                <a:solidFill>
                  <a:srgbClr val="005493"/>
                </a:solidFill>
              </a:rPr>
              <a:t>Metodología</a:t>
            </a:r>
          </a:p>
          <a:p>
            <a:r>
              <a:rPr lang="es-ES" sz="2000" dirty="0" smtClean="0">
                <a:solidFill>
                  <a:srgbClr val="005493"/>
                </a:solidFill>
              </a:rPr>
              <a:t>Resultados</a:t>
            </a:r>
          </a:p>
          <a:p>
            <a:r>
              <a:rPr lang="es-ES" sz="2000" dirty="0" smtClean="0">
                <a:solidFill>
                  <a:srgbClr val="005493"/>
                </a:solidFill>
              </a:rPr>
              <a:t>Discusión</a:t>
            </a:r>
          </a:p>
          <a:p>
            <a:r>
              <a:rPr lang="es-ES" sz="2000" dirty="0" smtClean="0">
                <a:solidFill>
                  <a:srgbClr val="005493"/>
                </a:solidFill>
              </a:rPr>
              <a:t>Agradecimientos</a:t>
            </a:r>
          </a:p>
          <a:p>
            <a:r>
              <a:rPr lang="es-ES" sz="2000" dirty="0" smtClean="0">
                <a:solidFill>
                  <a:srgbClr val="005493"/>
                </a:solidFill>
              </a:rPr>
              <a:t>Referencias</a:t>
            </a:r>
          </a:p>
          <a:p>
            <a:r>
              <a:rPr lang="es-ES" sz="2000" dirty="0" smtClean="0">
                <a:solidFill>
                  <a:srgbClr val="005493"/>
                </a:solidFill>
              </a:rPr>
              <a:t>Notas</a:t>
            </a:r>
          </a:p>
          <a:p>
            <a:endParaRPr lang="es-ES" dirty="0" smtClean="0"/>
          </a:p>
          <a:p>
            <a:endParaRPr lang="es-E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a:xfrm>
            <a:off x="6012160" y="1200152"/>
            <a:ext cx="3131840" cy="3725698"/>
          </a:xfrm>
        </p:spPr>
        <p:txBody>
          <a:bodyPr/>
          <a:lstStyle/>
          <a:p>
            <a:r>
              <a:rPr lang="es-ES" sz="2400" dirty="0" smtClean="0">
                <a:solidFill>
                  <a:srgbClr val="005493"/>
                </a:solidFill>
              </a:rPr>
              <a:t>Introducción</a:t>
            </a:r>
          </a:p>
          <a:p>
            <a:endParaRPr lang="es-ES" dirty="0"/>
          </a:p>
        </p:txBody>
      </p:sp>
      <p:pic>
        <p:nvPicPr>
          <p:cNvPr id="4098" name="Picture 2"/>
          <p:cNvPicPr>
            <a:picLocks noChangeAspect="1" noChangeArrowheads="1"/>
          </p:cNvPicPr>
          <p:nvPr/>
        </p:nvPicPr>
        <p:blipFill>
          <a:blip r:embed="rId2"/>
          <a:srcRect/>
          <a:stretch>
            <a:fillRect/>
          </a:stretch>
        </p:blipFill>
        <p:spPr bwMode="auto">
          <a:xfrm>
            <a:off x="0" y="0"/>
            <a:ext cx="5760156" cy="5143500"/>
          </a:xfrm>
          <a:prstGeom prst="rect">
            <a:avLst/>
          </a:prstGeom>
          <a:noFill/>
          <a:ln w="9525">
            <a:noFill/>
            <a:miter lim="800000"/>
            <a:headEnd/>
            <a:tailEnd/>
          </a:ln>
        </p:spPr>
      </p:pic>
      <p:pic>
        <p:nvPicPr>
          <p:cNvPr id="6" name="Picture 2" descr="Patrón De Embudo, Arte, Antecedentes, Black PNG y Vector para Descargar  Gratis | Pngtree"/>
          <p:cNvPicPr>
            <a:picLocks noChangeAspect="1" noChangeArrowheads="1"/>
          </p:cNvPicPr>
          <p:nvPr/>
        </p:nvPicPr>
        <p:blipFill>
          <a:blip r:embed="rId3"/>
          <a:srcRect/>
          <a:stretch>
            <a:fillRect/>
          </a:stretch>
        </p:blipFill>
        <p:spPr bwMode="auto">
          <a:xfrm>
            <a:off x="6012160" y="2686059"/>
            <a:ext cx="2808040" cy="222882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a:xfrm>
            <a:off x="6012160" y="1200152"/>
            <a:ext cx="3131840" cy="3725698"/>
          </a:xfrm>
        </p:spPr>
        <p:txBody>
          <a:bodyPr/>
          <a:lstStyle/>
          <a:p>
            <a:r>
              <a:rPr lang="es-ES" sz="2000" dirty="0" smtClean="0">
                <a:solidFill>
                  <a:srgbClr val="005493"/>
                </a:solidFill>
              </a:rPr>
              <a:t>Título</a:t>
            </a:r>
          </a:p>
          <a:p>
            <a:r>
              <a:rPr lang="es-ES" sz="2000" dirty="0" smtClean="0">
                <a:solidFill>
                  <a:srgbClr val="005493"/>
                </a:solidFill>
              </a:rPr>
              <a:t>Introducción</a:t>
            </a:r>
          </a:p>
          <a:p>
            <a:r>
              <a:rPr lang="es-ES" sz="2000" b="1" dirty="0" smtClean="0">
                <a:solidFill>
                  <a:srgbClr val="005493"/>
                </a:solidFill>
              </a:rPr>
              <a:t>Metodología</a:t>
            </a:r>
          </a:p>
          <a:p>
            <a:r>
              <a:rPr lang="es-ES" sz="2000" dirty="0" smtClean="0">
                <a:solidFill>
                  <a:srgbClr val="005493"/>
                </a:solidFill>
              </a:rPr>
              <a:t>Resultados</a:t>
            </a:r>
          </a:p>
          <a:p>
            <a:r>
              <a:rPr lang="es-ES" sz="2000" dirty="0" smtClean="0">
                <a:solidFill>
                  <a:srgbClr val="005493"/>
                </a:solidFill>
              </a:rPr>
              <a:t>Discusión</a:t>
            </a:r>
          </a:p>
          <a:p>
            <a:r>
              <a:rPr lang="es-ES" sz="2000" dirty="0" smtClean="0">
                <a:solidFill>
                  <a:srgbClr val="005493"/>
                </a:solidFill>
              </a:rPr>
              <a:t>Agradecimientos</a:t>
            </a:r>
          </a:p>
          <a:p>
            <a:r>
              <a:rPr lang="es-ES" sz="2000" dirty="0" smtClean="0">
                <a:solidFill>
                  <a:srgbClr val="005493"/>
                </a:solidFill>
              </a:rPr>
              <a:t>Referencias</a:t>
            </a:r>
          </a:p>
          <a:p>
            <a:r>
              <a:rPr lang="es-ES" sz="2000" dirty="0" smtClean="0">
                <a:solidFill>
                  <a:srgbClr val="005493"/>
                </a:solidFill>
              </a:rPr>
              <a:t>Notas</a:t>
            </a:r>
          </a:p>
          <a:p>
            <a:endParaRPr lang="es-ES" dirty="0" smtClean="0"/>
          </a:p>
          <a:p>
            <a:endParaRPr lang="es-ES" dirty="0"/>
          </a:p>
        </p:txBody>
      </p:sp>
      <p:pic>
        <p:nvPicPr>
          <p:cNvPr id="5122" name="Picture 2"/>
          <p:cNvPicPr>
            <a:picLocks noChangeAspect="1" noChangeArrowheads="1"/>
          </p:cNvPicPr>
          <p:nvPr/>
        </p:nvPicPr>
        <p:blipFill>
          <a:blip r:embed="rId2"/>
          <a:srcRect/>
          <a:stretch>
            <a:fillRect/>
          </a:stretch>
        </p:blipFill>
        <p:spPr bwMode="auto">
          <a:xfrm>
            <a:off x="2" y="0"/>
            <a:ext cx="5114924"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146" name="Picture 2"/>
          <p:cNvPicPr>
            <a:picLocks noChangeAspect="1" noChangeArrowheads="1"/>
          </p:cNvPicPr>
          <p:nvPr/>
        </p:nvPicPr>
        <p:blipFill>
          <a:blip r:embed="rId2"/>
          <a:srcRect/>
          <a:stretch>
            <a:fillRect/>
          </a:stretch>
        </p:blipFill>
        <p:spPr bwMode="auto">
          <a:xfrm>
            <a:off x="1" y="0"/>
            <a:ext cx="4800599" cy="5143500"/>
          </a:xfrm>
          <a:prstGeom prst="rect">
            <a:avLst/>
          </a:prstGeom>
          <a:noFill/>
          <a:ln w="9525">
            <a:noFill/>
            <a:miter lim="800000"/>
            <a:headEnd/>
            <a:tailEnd/>
          </a:ln>
        </p:spPr>
      </p:pic>
      <p:sp>
        <p:nvSpPr>
          <p:cNvPr id="7" name="2 Marcador de texto"/>
          <p:cNvSpPr>
            <a:spLocks noGrp="1"/>
          </p:cNvSpPr>
          <p:nvPr>
            <p:ph type="body" idx="1"/>
          </p:nvPr>
        </p:nvSpPr>
        <p:spPr>
          <a:xfrm>
            <a:off x="6012160" y="1200152"/>
            <a:ext cx="3131840" cy="3725698"/>
          </a:xfrm>
        </p:spPr>
        <p:txBody>
          <a:bodyPr/>
          <a:lstStyle/>
          <a:p>
            <a:r>
              <a:rPr lang="es-ES" sz="2000" dirty="0" smtClean="0">
                <a:solidFill>
                  <a:srgbClr val="005493"/>
                </a:solidFill>
              </a:rPr>
              <a:t>Título</a:t>
            </a:r>
          </a:p>
          <a:p>
            <a:r>
              <a:rPr lang="es-ES" sz="2000" dirty="0" smtClean="0">
                <a:solidFill>
                  <a:srgbClr val="005493"/>
                </a:solidFill>
              </a:rPr>
              <a:t>Introducción</a:t>
            </a:r>
          </a:p>
          <a:p>
            <a:r>
              <a:rPr lang="es-ES" sz="2000" dirty="0" smtClean="0">
                <a:solidFill>
                  <a:srgbClr val="005493"/>
                </a:solidFill>
              </a:rPr>
              <a:t>Metodología</a:t>
            </a:r>
          </a:p>
          <a:p>
            <a:r>
              <a:rPr lang="es-ES" sz="2000" b="1" dirty="0" smtClean="0">
                <a:solidFill>
                  <a:srgbClr val="005493"/>
                </a:solidFill>
              </a:rPr>
              <a:t>Resultados</a:t>
            </a:r>
          </a:p>
          <a:p>
            <a:r>
              <a:rPr lang="es-ES" sz="2000" dirty="0" smtClean="0">
                <a:solidFill>
                  <a:srgbClr val="005493"/>
                </a:solidFill>
              </a:rPr>
              <a:t>Discusión</a:t>
            </a:r>
          </a:p>
          <a:p>
            <a:r>
              <a:rPr lang="es-ES" sz="2000" dirty="0" smtClean="0">
                <a:solidFill>
                  <a:srgbClr val="005493"/>
                </a:solidFill>
              </a:rPr>
              <a:t>Agradecimientos</a:t>
            </a:r>
          </a:p>
          <a:p>
            <a:r>
              <a:rPr lang="es-ES" sz="2000" dirty="0" smtClean="0">
                <a:solidFill>
                  <a:srgbClr val="005493"/>
                </a:solidFill>
              </a:rPr>
              <a:t>Referencias</a:t>
            </a:r>
          </a:p>
          <a:p>
            <a:r>
              <a:rPr lang="es-ES" sz="2000" dirty="0" smtClean="0">
                <a:solidFill>
                  <a:srgbClr val="005493"/>
                </a:solidFill>
              </a:rPr>
              <a:t>Notas</a:t>
            </a:r>
          </a:p>
          <a:p>
            <a:endParaRPr lang="es-ES" dirty="0" smtClean="0"/>
          </a:p>
          <a:p>
            <a:endParaRPr lang="es-E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9218" name="Picture 2"/>
          <p:cNvPicPr>
            <a:picLocks noChangeAspect="1" noChangeArrowheads="1"/>
          </p:cNvPicPr>
          <p:nvPr/>
        </p:nvPicPr>
        <p:blipFill>
          <a:blip r:embed="rId2"/>
          <a:srcRect/>
          <a:stretch>
            <a:fillRect/>
          </a:stretch>
        </p:blipFill>
        <p:spPr bwMode="auto">
          <a:xfrm>
            <a:off x="1" y="0"/>
            <a:ext cx="5314949" cy="4853690"/>
          </a:xfrm>
          <a:prstGeom prst="rect">
            <a:avLst/>
          </a:prstGeom>
          <a:noFill/>
          <a:ln w="9525">
            <a:noFill/>
            <a:miter lim="800000"/>
            <a:headEnd/>
            <a:tailEnd/>
          </a:ln>
        </p:spPr>
      </p:pic>
      <p:sp>
        <p:nvSpPr>
          <p:cNvPr id="6" name="2 Marcador de texto"/>
          <p:cNvSpPr txBox="1">
            <a:spLocks/>
          </p:cNvSpPr>
          <p:nvPr/>
        </p:nvSpPr>
        <p:spPr>
          <a:xfrm>
            <a:off x="6012160" y="1200152"/>
            <a:ext cx="3131840" cy="3725698"/>
          </a:xfrm>
          <a:prstGeom prst="rect">
            <a:avLst/>
          </a:prstGeom>
        </p:spPr>
        <p:txBody>
          <a:bodyPr vert="horz" lIns="91425" tIns="91425" rIns="91425" bIns="91425" rtlCol="0" anchor="t" anchorCtr="0">
            <a:norm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Título</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Introducción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Metodología</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Resultados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5493"/>
                </a:solidFill>
                <a:effectLst/>
                <a:uLnTx/>
                <a:uFillTx/>
                <a:latin typeface="+mn-lt"/>
                <a:ea typeface="+mn-ea"/>
                <a:cs typeface="+mn-cs"/>
              </a:rPr>
              <a:t>Discusión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Agradecimientos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Referencias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Notas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42" name="Picture 2"/>
          <p:cNvPicPr>
            <a:picLocks noChangeAspect="1" noChangeArrowheads="1"/>
          </p:cNvPicPr>
          <p:nvPr/>
        </p:nvPicPr>
        <p:blipFill>
          <a:blip r:embed="rId3"/>
          <a:srcRect/>
          <a:stretch>
            <a:fillRect/>
          </a:stretch>
        </p:blipFill>
        <p:spPr bwMode="auto">
          <a:xfrm>
            <a:off x="0" y="1"/>
            <a:ext cx="3963113" cy="5143500"/>
          </a:xfrm>
          <a:prstGeom prst="rect">
            <a:avLst/>
          </a:prstGeom>
          <a:noFill/>
          <a:ln w="9525">
            <a:noFill/>
            <a:miter lim="800000"/>
            <a:headEnd/>
            <a:tailEnd/>
          </a:ln>
        </p:spPr>
      </p:pic>
      <p:sp>
        <p:nvSpPr>
          <p:cNvPr id="5" name="2 Marcador de texto"/>
          <p:cNvSpPr txBox="1">
            <a:spLocks/>
          </p:cNvSpPr>
          <p:nvPr/>
        </p:nvSpPr>
        <p:spPr>
          <a:xfrm>
            <a:off x="6012160" y="1200152"/>
            <a:ext cx="3131840" cy="3725698"/>
          </a:xfrm>
          <a:prstGeom prst="rect">
            <a:avLst/>
          </a:prstGeom>
        </p:spPr>
        <p:txBody>
          <a:bodyPr vert="horz" lIns="91425" tIns="91425" rIns="91425" bIns="91425" rtlCol="0" anchor="t" anchorCtr="0">
            <a:norm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Título</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Introducción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Metodología</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Resultados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5493"/>
                </a:solidFill>
                <a:effectLst/>
                <a:uLnTx/>
                <a:uFillTx/>
                <a:latin typeface="+mn-lt"/>
                <a:ea typeface="+mn-ea"/>
                <a:cs typeface="+mn-cs"/>
              </a:rPr>
              <a:t>Discusión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Agradecimientos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Referencias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Notas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a:ln>
                <a:noFill/>
              </a:ln>
              <a:solidFill>
                <a:schemeClr val="tx1"/>
              </a:solidFill>
              <a:effectLst/>
              <a:uLnTx/>
              <a:uFillTx/>
              <a:latin typeface="+mn-lt"/>
              <a:ea typeface="+mn-ea"/>
              <a:cs typeface="+mn-cs"/>
            </a:endParaRPr>
          </a:p>
        </p:txBody>
      </p:sp>
      <p:pic>
        <p:nvPicPr>
          <p:cNvPr id="200706" name="Picture 2" descr="El proceso y las etapas de construcción de un edificio"/>
          <p:cNvPicPr>
            <a:picLocks noChangeAspect="1" noChangeArrowheads="1"/>
          </p:cNvPicPr>
          <p:nvPr/>
        </p:nvPicPr>
        <p:blipFill>
          <a:blip r:embed="rId4"/>
          <a:srcRect/>
          <a:stretch>
            <a:fillRect/>
          </a:stretch>
        </p:blipFill>
        <p:spPr bwMode="auto">
          <a:xfrm>
            <a:off x="6686550" y="3505200"/>
            <a:ext cx="2457450" cy="1638300"/>
          </a:xfrm>
          <a:prstGeom prst="rect">
            <a:avLst/>
          </a:prstGeom>
          <a:noFill/>
        </p:spPr>
      </p:pic>
      <p:pic>
        <p:nvPicPr>
          <p:cNvPr id="200708" name="Picture 4" descr="10 Autores de la Literatura Universal | Colegio del Valle"/>
          <p:cNvPicPr>
            <a:picLocks noChangeAspect="1" noChangeArrowheads="1"/>
          </p:cNvPicPr>
          <p:nvPr/>
        </p:nvPicPr>
        <p:blipFill>
          <a:blip r:embed="rId5"/>
          <a:srcRect/>
          <a:stretch>
            <a:fillRect/>
          </a:stretch>
        </p:blipFill>
        <p:spPr bwMode="auto">
          <a:xfrm>
            <a:off x="4100494" y="3506933"/>
            <a:ext cx="2571750" cy="1636568"/>
          </a:xfrm>
          <a:prstGeom prst="rect">
            <a:avLst/>
          </a:prstGeom>
          <a:noFill/>
        </p:spPr>
      </p:pic>
      <p:pic>
        <p:nvPicPr>
          <p:cNvPr id="200710" name="Picture 6" descr="Solo en la niebla: el arquero que pasó 15 minutos en el arco sin saber que  el partido había terminado - LA NACION"/>
          <p:cNvPicPr>
            <a:picLocks noChangeAspect="1" noChangeArrowheads="1"/>
          </p:cNvPicPr>
          <p:nvPr/>
        </p:nvPicPr>
        <p:blipFill>
          <a:blip r:embed="rId6"/>
          <a:srcRect/>
          <a:stretch>
            <a:fillRect/>
          </a:stretch>
        </p:blipFill>
        <p:spPr bwMode="auto">
          <a:xfrm>
            <a:off x="7210424" y="0"/>
            <a:ext cx="1933576" cy="145018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12290" name="Picture 2"/>
          <p:cNvPicPr>
            <a:picLocks noChangeAspect="1" noChangeArrowheads="1"/>
          </p:cNvPicPr>
          <p:nvPr/>
        </p:nvPicPr>
        <p:blipFill>
          <a:blip r:embed="rId2"/>
          <a:srcRect/>
          <a:stretch>
            <a:fillRect/>
          </a:stretch>
        </p:blipFill>
        <p:spPr bwMode="auto">
          <a:xfrm>
            <a:off x="714375" y="2000206"/>
            <a:ext cx="4431153" cy="1035887"/>
          </a:xfrm>
          <a:prstGeom prst="rect">
            <a:avLst/>
          </a:prstGeom>
          <a:noFill/>
          <a:ln w="9525">
            <a:noFill/>
            <a:miter lim="800000"/>
            <a:headEnd/>
            <a:tailEnd/>
          </a:ln>
        </p:spPr>
      </p:pic>
      <p:sp>
        <p:nvSpPr>
          <p:cNvPr id="6" name="2 Marcador de texto"/>
          <p:cNvSpPr txBox="1">
            <a:spLocks/>
          </p:cNvSpPr>
          <p:nvPr/>
        </p:nvSpPr>
        <p:spPr>
          <a:xfrm>
            <a:off x="6012160" y="1200152"/>
            <a:ext cx="3131840" cy="3725698"/>
          </a:xfrm>
          <a:prstGeom prst="rect">
            <a:avLst/>
          </a:prstGeom>
        </p:spPr>
        <p:txBody>
          <a:bodyPr vert="horz" lIns="91425" tIns="91425" rIns="91425" bIns="91425" rtlCol="0" anchor="t" anchorCtr="0">
            <a:norm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Título</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Introducción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Metodología</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Resultados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Discusión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5493"/>
                </a:solidFill>
                <a:effectLst/>
                <a:uLnTx/>
                <a:uFillTx/>
                <a:latin typeface="+mn-lt"/>
                <a:ea typeface="+mn-ea"/>
                <a:cs typeface="+mn-cs"/>
              </a:rPr>
              <a:t>Agradecimientos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Referencias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Notas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2" y="0"/>
            <a:ext cx="4714874" cy="5029406"/>
          </a:xfrm>
          <a:prstGeom prst="rect">
            <a:avLst/>
          </a:prstGeom>
          <a:noFill/>
          <a:ln w="9525">
            <a:noFill/>
            <a:miter lim="800000"/>
            <a:headEnd/>
            <a:tailEnd/>
          </a:ln>
        </p:spPr>
      </p:pic>
      <p:sp>
        <p:nvSpPr>
          <p:cNvPr id="6" name="2 Marcador de texto"/>
          <p:cNvSpPr txBox="1">
            <a:spLocks/>
          </p:cNvSpPr>
          <p:nvPr/>
        </p:nvSpPr>
        <p:spPr>
          <a:xfrm>
            <a:off x="6012160" y="1200152"/>
            <a:ext cx="3131840" cy="3725698"/>
          </a:xfrm>
          <a:prstGeom prst="rect">
            <a:avLst/>
          </a:prstGeom>
        </p:spPr>
        <p:txBody>
          <a:bodyPr vert="horz" lIns="91425" tIns="91425" rIns="91425" bIns="91425" rtlCol="0" anchor="t" anchorCtr="0">
            <a:norm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Título</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Introducción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Metodología</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Resultados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Discusión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Agradecimientos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5493"/>
                </a:solidFill>
                <a:effectLst/>
                <a:uLnTx/>
                <a:uFillTx/>
                <a:latin typeface="+mn-lt"/>
                <a:ea typeface="+mn-ea"/>
                <a:cs typeface="+mn-cs"/>
              </a:rPr>
              <a:t>Referencias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Notas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dirty="0"/>
          </a:p>
        </p:txBody>
      </p:sp>
      <p:pic>
        <p:nvPicPr>
          <p:cNvPr id="13314" name="Picture 2" descr="Mendeley - Wikipedia, la enciclopedia libre"/>
          <p:cNvPicPr>
            <a:picLocks noChangeAspect="1" noChangeArrowheads="1"/>
          </p:cNvPicPr>
          <p:nvPr/>
        </p:nvPicPr>
        <p:blipFill>
          <a:blip r:embed="rId2"/>
          <a:srcRect/>
          <a:stretch>
            <a:fillRect/>
          </a:stretch>
        </p:blipFill>
        <p:spPr bwMode="auto">
          <a:xfrm>
            <a:off x="0" y="0"/>
            <a:ext cx="2123728" cy="1685664"/>
          </a:xfrm>
          <a:prstGeom prst="rect">
            <a:avLst/>
          </a:prstGeom>
          <a:noFill/>
        </p:spPr>
      </p:pic>
      <p:pic>
        <p:nvPicPr>
          <p:cNvPr id="13316" name="Picture 4" descr="Mendeley Desktop 1.10 – Mendeley Blog"/>
          <p:cNvPicPr>
            <a:picLocks noChangeAspect="1" noChangeArrowheads="1"/>
          </p:cNvPicPr>
          <p:nvPr/>
        </p:nvPicPr>
        <p:blipFill>
          <a:blip r:embed="rId3"/>
          <a:srcRect/>
          <a:stretch>
            <a:fillRect/>
          </a:stretch>
        </p:blipFill>
        <p:spPr bwMode="auto">
          <a:xfrm>
            <a:off x="2252383" y="914260"/>
            <a:ext cx="6797489" cy="422924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Número DOI</a:t>
            </a:r>
            <a:endParaRPr lang="es-ES" dirty="0"/>
          </a:p>
        </p:txBody>
      </p:sp>
      <p:sp>
        <p:nvSpPr>
          <p:cNvPr id="3" name="2 Marcador de texto"/>
          <p:cNvSpPr>
            <a:spLocks noGrp="1"/>
          </p:cNvSpPr>
          <p:nvPr>
            <p:ph type="body" idx="1"/>
          </p:nvPr>
        </p:nvSpPr>
        <p:spPr/>
        <p:txBody>
          <a:bodyPr>
            <a:normAutofit/>
          </a:bodyPr>
          <a:lstStyle/>
          <a:p>
            <a:r>
              <a:rPr lang="es-ES" sz="2000" dirty="0" smtClean="0">
                <a:solidFill>
                  <a:srgbClr val="005493"/>
                </a:solidFill>
              </a:rPr>
              <a:t>Identificador único digital. DOI (Digital </a:t>
            </a:r>
            <a:r>
              <a:rPr lang="es-ES" sz="2000" dirty="0" err="1" smtClean="0">
                <a:solidFill>
                  <a:srgbClr val="005493"/>
                </a:solidFill>
              </a:rPr>
              <a:t>Object</a:t>
            </a:r>
            <a:r>
              <a:rPr lang="es-ES" sz="2000" dirty="0" smtClean="0">
                <a:solidFill>
                  <a:srgbClr val="005493"/>
                </a:solidFill>
              </a:rPr>
              <a:t> </a:t>
            </a:r>
            <a:r>
              <a:rPr lang="es-ES" sz="2000" dirty="0" err="1" smtClean="0">
                <a:solidFill>
                  <a:srgbClr val="005493"/>
                </a:solidFill>
              </a:rPr>
              <a:t>Identifier</a:t>
            </a:r>
            <a:r>
              <a:rPr lang="es-ES" sz="2000" dirty="0" smtClean="0">
                <a:solidFill>
                  <a:srgbClr val="005493"/>
                </a:solidFill>
              </a:rPr>
              <a:t>)</a:t>
            </a:r>
            <a:endParaRPr lang="es-ES" sz="2000" dirty="0">
              <a:solidFill>
                <a:srgbClr val="005493"/>
              </a:solidFill>
            </a:endParaRPr>
          </a:p>
        </p:txBody>
      </p:sp>
      <p:pic>
        <p:nvPicPr>
          <p:cNvPr id="65538" name="Picture 2"/>
          <p:cNvPicPr>
            <a:picLocks noChangeAspect="1" noChangeArrowheads="1"/>
          </p:cNvPicPr>
          <p:nvPr/>
        </p:nvPicPr>
        <p:blipFill>
          <a:blip r:embed="rId2"/>
          <a:srcRect/>
          <a:stretch>
            <a:fillRect/>
          </a:stretch>
        </p:blipFill>
        <p:spPr bwMode="auto">
          <a:xfrm>
            <a:off x="1464520" y="1643005"/>
            <a:ext cx="5136306" cy="1614546"/>
          </a:xfrm>
          <a:prstGeom prst="rect">
            <a:avLst/>
          </a:prstGeom>
          <a:noFill/>
          <a:ln w="9525">
            <a:noFill/>
            <a:miter lim="800000"/>
            <a:headEnd/>
            <a:tailEnd/>
          </a:ln>
        </p:spPr>
      </p:pic>
      <p:sp>
        <p:nvSpPr>
          <p:cNvPr id="196610" name="AutoShape 2" descr="Digital Object Identifiers: Stability for citations and referencing, but  not proxies for quality | Impact of Social Scien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96611" name="Picture 3"/>
          <p:cNvPicPr>
            <a:picLocks noChangeAspect="1" noChangeArrowheads="1"/>
          </p:cNvPicPr>
          <p:nvPr/>
        </p:nvPicPr>
        <p:blipFill>
          <a:blip r:embed="rId3"/>
          <a:srcRect/>
          <a:stretch>
            <a:fillRect/>
          </a:stretch>
        </p:blipFill>
        <p:spPr bwMode="auto">
          <a:xfrm>
            <a:off x="0" y="2828925"/>
            <a:ext cx="3082055" cy="2314575"/>
          </a:xfrm>
          <a:prstGeom prst="rect">
            <a:avLst/>
          </a:prstGeom>
          <a:noFill/>
          <a:ln w="9525">
            <a:noFill/>
            <a:miter lim="800000"/>
            <a:headEnd/>
            <a:tailEnd/>
          </a:ln>
        </p:spPr>
      </p:pic>
      <p:pic>
        <p:nvPicPr>
          <p:cNvPr id="196612" name="Picture 4"/>
          <p:cNvPicPr>
            <a:picLocks noChangeAspect="1" noChangeArrowheads="1"/>
          </p:cNvPicPr>
          <p:nvPr/>
        </p:nvPicPr>
        <p:blipFill>
          <a:blip r:embed="rId4"/>
          <a:srcRect/>
          <a:stretch>
            <a:fillRect/>
          </a:stretch>
        </p:blipFill>
        <p:spPr bwMode="auto">
          <a:xfrm>
            <a:off x="3764756" y="3317103"/>
            <a:ext cx="5003006" cy="16311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21" name="1 Título"/>
          <p:cNvSpPr>
            <a:spLocks noGrp="1"/>
          </p:cNvSpPr>
          <p:nvPr>
            <p:ph type="title"/>
          </p:nvPr>
        </p:nvSpPr>
        <p:spPr>
          <a:xfrm>
            <a:off x="477520" y="0"/>
            <a:ext cx="8229600" cy="1080218"/>
          </a:xfrm>
        </p:spPr>
        <p:txBody>
          <a:bodyPr/>
          <a:lstStyle/>
          <a:p>
            <a:r>
              <a:rPr lang="es-ES" dirty="0" smtClean="0">
                <a:solidFill>
                  <a:srgbClr val="005493"/>
                </a:solidFill>
                <a:latin typeface="+mn-lt"/>
              </a:rPr>
              <a:t>				CV Dr. </a:t>
            </a:r>
            <a:r>
              <a:rPr lang="es-ES" dirty="0" err="1" smtClean="0">
                <a:solidFill>
                  <a:srgbClr val="005493"/>
                </a:solidFill>
                <a:latin typeface="+mn-lt"/>
              </a:rPr>
              <a:t>Alvaro</a:t>
            </a:r>
            <a:r>
              <a:rPr lang="es-ES" dirty="0" smtClean="0">
                <a:solidFill>
                  <a:srgbClr val="005493"/>
                </a:solidFill>
                <a:latin typeface="+mn-lt"/>
              </a:rPr>
              <a:t> Muñoz Castro</a:t>
            </a:r>
            <a:endParaRPr lang="es-ES" dirty="0">
              <a:solidFill>
                <a:srgbClr val="005493"/>
              </a:solidFill>
              <a:latin typeface="+mn-lt"/>
            </a:endParaRPr>
          </a:p>
        </p:txBody>
      </p:sp>
      <p:sp>
        <p:nvSpPr>
          <p:cNvPr id="22" name="2 Marcador de texto"/>
          <p:cNvSpPr txBox="1">
            <a:spLocks/>
          </p:cNvSpPr>
          <p:nvPr/>
        </p:nvSpPr>
        <p:spPr>
          <a:xfrm>
            <a:off x="302320" y="439420"/>
            <a:ext cx="8435280" cy="4693920"/>
          </a:xfrm>
          <a:prstGeom prst="rect">
            <a:avLst/>
          </a:prstGeom>
        </p:spPr>
        <p:txBody>
          <a:bodyPr vert="horz" lIns="91440" tIns="45720" rIns="91440" bIns="45720" rtlCol="0">
            <a:normAutofit fontScale="92500" lnSpcReduction="20000"/>
          </a:bodyPr>
          <a:lstStyle/>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a:p>
            <a:pPr marL="128588" lvl="0" indent="-128588" defTabSz="514350" fontAlgn="base">
              <a:lnSpc>
                <a:spcPct val="90000"/>
              </a:lnSpc>
              <a:spcBef>
                <a:spcPts val="563"/>
              </a:spcBef>
              <a:spcAft>
                <a:spcPct val="0"/>
              </a:spcAft>
              <a:buFont typeface="Arial" panose="020B0604020202020204" pitchFamily="34" charset="0"/>
              <a:buChar char="•"/>
              <a:defRPr/>
            </a:pPr>
            <a:r>
              <a:rPr lang="es-ES" sz="2200" b="1" kern="1200" dirty="0" smtClean="0">
                <a:solidFill>
                  <a:schemeClr val="tx1"/>
                </a:solidFill>
                <a:latin typeface="+mn-lt"/>
                <a:ea typeface="+mn-ea"/>
                <a:cs typeface="+mn-cs"/>
              </a:rPr>
              <a:t>Investigador Sénior | Profesor Titular | Asesor en Investigación</a:t>
            </a:r>
          </a:p>
          <a:p>
            <a:pPr marL="128588" lvl="0" indent="-128588" defTabSz="514350" fontAlgn="base">
              <a:lnSpc>
                <a:spcPct val="90000"/>
              </a:lnSpc>
              <a:spcBef>
                <a:spcPts val="563"/>
              </a:spcBef>
              <a:spcAft>
                <a:spcPct val="0"/>
              </a:spcAft>
              <a:buFont typeface="Arial" panose="020B0604020202020204" pitchFamily="34" charset="0"/>
              <a:buChar char="•"/>
              <a:defRPr/>
            </a:pPr>
            <a:r>
              <a:rPr lang="es-ES" sz="2200" b="1" kern="1200" dirty="0" smtClean="0">
                <a:solidFill>
                  <a:schemeClr val="tx1"/>
                </a:solidFill>
                <a:latin typeface="+mn-lt"/>
                <a:ea typeface="+mn-ea"/>
                <a:cs typeface="+mn-cs"/>
              </a:rPr>
              <a:t>Químico </a:t>
            </a:r>
          </a:p>
          <a:p>
            <a:pPr marL="128588" lvl="0" indent="-128588" defTabSz="514350" fontAlgn="base">
              <a:lnSpc>
                <a:spcPct val="90000"/>
              </a:lnSpc>
              <a:spcBef>
                <a:spcPts val="563"/>
              </a:spcBef>
              <a:spcAft>
                <a:spcPct val="0"/>
              </a:spcAft>
              <a:buFont typeface="Arial" panose="020B0604020202020204" pitchFamily="34" charset="0"/>
              <a:buChar char="•"/>
              <a:defRPr/>
            </a:pP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Sociedades</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a:t>
            </a:r>
            <a:endParaRPr kumimoji="0" lang="es-ES" sz="2200"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ChemPhysChem</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A Journal of </a:t>
            </a: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ChemPubSoc</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Europe. (2018-2026)</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n-US" sz="2200" kern="1200" dirty="0" smtClean="0">
                <a:solidFill>
                  <a:schemeClr val="accent4">
                    <a:lumMod val="75000"/>
                  </a:schemeClr>
                </a:solidFill>
                <a:latin typeface="+mn-lt"/>
                <a:ea typeface="+mn-ea"/>
                <a:cs typeface="+mn-cs"/>
              </a:rPr>
              <a:t>Academia </a:t>
            </a:r>
            <a:r>
              <a:rPr lang="en-US" sz="2200" kern="1200" dirty="0" err="1" smtClean="0">
                <a:solidFill>
                  <a:schemeClr val="accent4">
                    <a:lumMod val="75000"/>
                  </a:schemeClr>
                </a:solidFill>
                <a:latin typeface="+mn-lt"/>
                <a:ea typeface="+mn-ea"/>
                <a:cs typeface="+mn-cs"/>
              </a:rPr>
              <a:t>Chilena</a:t>
            </a:r>
            <a:r>
              <a:rPr lang="en-US" sz="2200" kern="1200" dirty="0" smtClean="0">
                <a:solidFill>
                  <a:schemeClr val="accent4">
                    <a:lumMod val="75000"/>
                  </a:schemeClr>
                </a:solidFill>
                <a:latin typeface="+mn-lt"/>
                <a:ea typeface="+mn-ea"/>
                <a:cs typeface="+mn-cs"/>
              </a:rPr>
              <a:t> de </a:t>
            </a:r>
            <a:r>
              <a:rPr lang="en-US" sz="2200" kern="1200" dirty="0" err="1" smtClean="0">
                <a:solidFill>
                  <a:schemeClr val="accent4">
                    <a:lumMod val="75000"/>
                  </a:schemeClr>
                </a:solidFill>
                <a:latin typeface="+mn-lt"/>
                <a:ea typeface="+mn-ea"/>
                <a:cs typeface="+mn-cs"/>
              </a:rPr>
              <a:t>Ciencias</a:t>
            </a:r>
            <a:r>
              <a:rPr lang="en-US" sz="2200" kern="1200" dirty="0" smtClean="0">
                <a:solidFill>
                  <a:schemeClr val="accent4">
                    <a:lumMod val="75000"/>
                  </a:schemeClr>
                </a:solidFill>
                <a:latin typeface="+mn-lt"/>
                <a:ea typeface="+mn-ea"/>
                <a:cs typeface="+mn-cs"/>
              </a:rPr>
              <a:t> </a:t>
            </a:r>
            <a:r>
              <a:rPr lang="en-US" sz="2200" kern="1200" dirty="0" smtClean="0">
                <a:solidFill>
                  <a:schemeClr val="tx1"/>
                </a:solidFill>
                <a:latin typeface="+mn-lt"/>
                <a:ea typeface="+mn-ea"/>
                <a:cs typeface="+mn-cs"/>
              </a:rPr>
              <a:t>| </a:t>
            </a:r>
            <a:r>
              <a:rPr lang="en-US" sz="2200" b="1" kern="1200" dirty="0" err="1" smtClean="0">
                <a:solidFill>
                  <a:schemeClr val="accent6"/>
                </a:solidFill>
                <a:latin typeface="+mn-lt"/>
                <a:ea typeface="+mn-ea"/>
                <a:cs typeface="+mn-cs"/>
              </a:rPr>
              <a:t>LatinXChem</a:t>
            </a:r>
            <a:endParaRPr kumimoji="0" lang="es-ES" sz="2200" b="1" i="0" u="none" strike="noStrike" kern="1200" cap="none" spc="0" normalizeH="0" baseline="0" noProof="0" dirty="0" smtClean="0">
              <a:ln>
                <a:noFill/>
              </a:ln>
              <a:solidFill>
                <a:schemeClr val="accent6"/>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MX" sz="2200" b="1" i="0" u="none" strike="noStrike" kern="1200" cap="none" spc="0" normalizeH="0" baseline="0" noProof="0" dirty="0" smtClean="0">
                <a:ln>
                  <a:noFill/>
                </a:ln>
                <a:solidFill>
                  <a:schemeClr val="tx1"/>
                </a:solidFill>
                <a:effectLst/>
                <a:uLnTx/>
                <a:uFillTx/>
                <a:latin typeface="+mn-lt"/>
                <a:ea typeface="+mn-ea"/>
                <a:cs typeface="+mn-cs"/>
              </a:rPr>
              <a:t>Publicaciones:</a:t>
            </a:r>
            <a:endParaRPr kumimoji="0" lang="es-ES" sz="2200" b="1"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a:t>
            </a:r>
            <a:r>
              <a:rPr lang="es-ES" sz="2200" kern="1200" dirty="0" smtClean="0">
                <a:solidFill>
                  <a:schemeClr val="tx1"/>
                </a:solidFill>
                <a:latin typeface="+mn-lt"/>
                <a:ea typeface="+mn-ea"/>
                <a:cs typeface="+mn-cs"/>
              </a:rPr>
              <a:t>330</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WoS</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articles</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(5% USS 2023-2024) </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~5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book</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chapters</a:t>
            </a:r>
            <a:endParaRPr kumimoji="0" lang="es-ES" sz="2200"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200" b="0" i="0" u="none" strike="noStrike" kern="1200" cap="none" spc="0" normalizeH="0" baseline="0" noProof="0" dirty="0" smtClean="0">
                <a:ln>
                  <a:noFill/>
                </a:ln>
                <a:solidFill>
                  <a:srgbClr val="FF2F92"/>
                </a:solidFill>
                <a:effectLst/>
                <a:uLnTx/>
                <a:uFillTx/>
                <a:latin typeface="+mn-lt"/>
                <a:ea typeface="+mn-ea"/>
                <a:cs typeface="+mn-cs"/>
              </a:rPr>
              <a:t>~350 revisiones por pares</a:t>
            </a:r>
          </a:p>
          <a:p>
            <a:pPr marL="128588" lvl="0" indent="-128588" defTabSz="514350" fontAlgn="base">
              <a:lnSpc>
                <a:spcPct val="90000"/>
              </a:lnSpc>
              <a:spcBef>
                <a:spcPts val="563"/>
              </a:spcBef>
              <a:spcAft>
                <a:spcPct val="0"/>
              </a:spcAft>
              <a:buFont typeface="Arial" panose="020B0604020202020204" pitchFamily="34" charset="0"/>
              <a:buChar char="•"/>
              <a:defRPr/>
            </a:pPr>
            <a:r>
              <a:rPr lang="es-ES" sz="2200" kern="1200" dirty="0" smtClean="0">
                <a:solidFill>
                  <a:srgbClr val="005493"/>
                </a:solidFill>
                <a:latin typeface="+mn-lt"/>
                <a:ea typeface="+mn-ea"/>
                <a:cs typeface="+mn-cs"/>
              </a:rPr>
              <a:t>(2020-2023 2%)</a:t>
            </a:r>
            <a:endParaRPr kumimoji="0" lang="es-ES" sz="2200" b="0" i="0" u="none" strike="noStrike" kern="1200" cap="none" spc="0" normalizeH="0" baseline="0" noProof="0" dirty="0" smtClean="0">
              <a:ln>
                <a:noFill/>
              </a:ln>
              <a:solidFill>
                <a:srgbClr val="005493"/>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MX" sz="2200" b="1" i="0" u="none" strike="noStrike" kern="1200" cap="none" spc="0" normalizeH="0" baseline="0" noProof="0" dirty="0" smtClean="0">
                <a:ln>
                  <a:noFill/>
                </a:ln>
                <a:solidFill>
                  <a:schemeClr val="tx1"/>
                </a:solidFill>
                <a:effectLst/>
                <a:uLnTx/>
                <a:uFillTx/>
                <a:latin typeface="+mn-lt"/>
                <a:ea typeface="+mn-ea"/>
                <a:cs typeface="+mn-cs"/>
              </a:rPr>
              <a:t>Proyectos:</a:t>
            </a:r>
            <a:endParaRPr kumimoji="0" lang="es-ES" sz="2200" b="1"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rPr>
              <a:t>FONDECYT Regular 1221676</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MX" sz="2200" kern="1200" dirty="0" smtClean="0">
                <a:solidFill>
                  <a:schemeClr val="tx1"/>
                </a:solidFill>
                <a:latin typeface="+mn-lt"/>
                <a:ea typeface="+mn-ea"/>
                <a:cs typeface="+mn-cs"/>
              </a:rPr>
              <a:t>FONDECYT Exploración 13220074</a:t>
            </a:r>
            <a:endParaRPr kumimoji="0" lang="es-ES" sz="2200"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200" b="0" i="0" u="none" strike="noStrike" kern="1200" cap="none" spc="0" normalizeH="0" baseline="0" noProof="0" dirty="0" smtClean="0">
                <a:ln>
                  <a:noFill/>
                </a:ln>
                <a:solidFill>
                  <a:schemeClr val="tx1"/>
                </a:solidFill>
                <a:effectLst/>
                <a:uLnTx/>
                <a:uFillTx/>
                <a:latin typeface="+mn-lt"/>
                <a:ea typeface="+mn-ea"/>
                <a:cs typeface="+mn-cs"/>
                <a:hlinkClick r:id="rId5"/>
              </a:rPr>
              <a:t>http://www.amclab.cl</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2200" b="0" i="0" u="none" strike="noStrike" kern="1200" cap="none" spc="0" normalizeH="0" baseline="0" noProof="0" dirty="0" err="1" smtClean="0">
                <a:ln>
                  <a:noFill/>
                </a:ln>
                <a:solidFill>
                  <a:schemeClr val="tx1"/>
                </a:solidFill>
                <a:effectLst/>
                <a:uLnTx/>
                <a:uFillTx/>
                <a:latin typeface="+mn-lt"/>
                <a:ea typeface="+mn-ea"/>
                <a:cs typeface="+mn-cs"/>
              </a:rPr>
              <a:t>amclabs</a:t>
            </a:r>
            <a:r>
              <a:rPr kumimoji="0" lang="es-ES" sz="2200" b="0" i="0" u="none" strike="noStrike" kern="1200" cap="none" spc="0" normalizeH="0" baseline="0" noProof="0" dirty="0" smtClean="0">
                <a:ln>
                  <a:noFill/>
                </a:ln>
                <a:solidFill>
                  <a:schemeClr val="tx1"/>
                </a:solidFill>
                <a:effectLst/>
                <a:uLnTx/>
                <a:uFillTx/>
                <a:latin typeface="+mn-lt"/>
                <a:ea typeface="+mn-ea"/>
                <a:cs typeface="+mn-cs"/>
              </a:rPr>
              <a:t> (X)</a:t>
            </a:r>
          </a:p>
          <a:p>
            <a:pPr marL="128588" lvl="0" indent="-128588" defTabSz="514350" fontAlgn="base">
              <a:lnSpc>
                <a:spcPct val="90000"/>
              </a:lnSpc>
              <a:spcBef>
                <a:spcPts val="563"/>
              </a:spcBef>
              <a:spcAft>
                <a:spcPct val="0"/>
              </a:spcAft>
              <a:buFont typeface="Arial" panose="020B0604020202020204" pitchFamily="34" charset="0"/>
              <a:buChar char="•"/>
            </a:pPr>
            <a:r>
              <a:rPr lang="es-ES" sz="2200" kern="1200" dirty="0" smtClean="0">
                <a:solidFill>
                  <a:schemeClr val="tx1"/>
                </a:solidFill>
                <a:latin typeface="+mn-lt"/>
                <a:ea typeface="+mn-ea"/>
                <a:cs typeface="+mn-cs"/>
                <a:hlinkClick r:id="rId6"/>
              </a:rPr>
              <a:t>https://researchers.uss.cl/es/persons/alvaro-muñoz-castro</a:t>
            </a:r>
            <a:endParaRPr kumimoji="0" lang="es-ES" sz="2000"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4" name="Picture 2" descr="ANID"/>
          <p:cNvPicPr>
            <a:picLocks noChangeAspect="1" noChangeArrowheads="1"/>
          </p:cNvPicPr>
          <p:nvPr/>
        </p:nvPicPr>
        <p:blipFill>
          <a:blip r:embed="rId7"/>
          <a:srcRect/>
          <a:stretch>
            <a:fillRect/>
          </a:stretch>
        </p:blipFill>
        <p:spPr bwMode="auto">
          <a:xfrm>
            <a:off x="7570688" y="3609709"/>
            <a:ext cx="1440160" cy="1306119"/>
          </a:xfrm>
          <a:prstGeom prst="rect">
            <a:avLst/>
          </a:prstGeom>
          <a:noFill/>
        </p:spPr>
      </p:pic>
      <p:sp>
        <p:nvSpPr>
          <p:cNvPr id="8194" name="AutoShape 2" descr="data:image/jpeg;base64,/9j/4AAQSkZJRgABAQAAAQABAAD/2wCEAAkGBwgHBgkIBwgKCgkLDRYPDQwMDRsUFRAWIB0iIiAdHx8kKDQsJCYxJx8fLT0tMTU3Ojo6Iys/RD84QzQ5OjcBCgoKDQwNGg8PGjclHyU3Nzc3Nzc3Nzc3Nzc3Nzc3Nzc3Nzc3Nzc3Nzc3Nzc3Nzc3Nzc3Nzc3Nzc3Nzc3Nzc3N//AABEIALcAwwMBIgACEQEDEQH/xAAcAAABBQEBAQAAAAAAAAAAAAAAAQIEBQYDBwj/xABDEAABAwICBgYHBQUIAwAAAAACAAEDBBEFEgYTISIxgTJBUWFxkRQjQlJiobEHU3LB0SQzguHwFRYlNENjkvGissL/xAAZAQEAAwEBAAAAAAAAAAAAAAAAAQIDBAX/xAAjEQEBAAICAgMAAgMAAAAAAAAAAQIRAyESMQRBURRhEyIy/9oADAMBAAIRAxEAPwD2MU9k1k5kDmThSJzIFQhCJCEIRAQhYL7X9JZMAwGOCkqtRWVZZRyFYmFtru1trdTX70GgxHTDR/DTKKrxSEZY7sQCWYmduLOzdaqI/tT0Olm1Y4oW70i1EmUe93tsZfOs9VMZkUpERSbc/fx22632qO08YGRB/Fu7fnxZRtOn1vh+MYZiUOsw+up6kf8AaNn82ba3FuKns6+Q4MTjpzGSKSojlHokGx28HbqWywL7T8Zw0xz4kVXAP+lUiz3bvLjfvumzT6KQqbRTSOk0mw302h6ObIYlxArM9n79qulKCIQhAIQhAIQhAIQhAIQhEo4p7JrJ4og5k5NFORIQhCICEqECL5s0rrKrTPTaskhIigjLVwe6EQu9nt2vx5r6Oqxz0c4e9GTebOvnz7P4Mh1xH0tWDD3W4sypndRfjx3lJXfDdCo8m/Jm/F+TK7ptCaLpejjJ/XaytqQNxaCgEci4vPK329T/ABYYz0xZfZ3hhgP7OUZZr9JRqz7N8OMMoZh+IbL0t2HoqFO3SVrllPtXHjwv081+y6St0U+0GXBKsiKmrBeP4XJmcoztyJufcve2XimMU8haf6OS0/7wqmNiy9YibPtfm69rYV18eXljK87lx8c7COhK4pLK7MJEtkIEQhCAQhCAQhCDiyeyYKegcKVCGRIQhCIOZkrMgUrMgR2ZeIaJUA67EJPu5iDL33fj5Lf/AGi1tRS0NMNLMUbnK7k4u7XZm4XZYnRdv8NxCrCYpNdU585Xcrvte7vx2u+3rWOeU7jo48LJMv0n9uej1hU0VHNUkPSyCrXCNJ89TqK3D5qTqEjs4vs7WfY/cquXR2PEt2okIoMrtk4C7P1v2v3qfXYRT0WG5Q3d2w9ux7373v1uubeP07NZ77aSvxOOgh15xySay2QQG7vsvsWf/vNV1W8GDzDF8UguTN13YXe3NWcA+n0EUdR0Sjt3soI6G0EWYqfMMus1mcCs92d32djO7vdm2PdTMprtOWNl6R6KH0rTXR+pASy55Mze7aN32+S9XXnLU2XFaH4SP/0K/wBVstHxIMOHMRFtK2bsvsZbcGXXi5fk8fvPa1QhC6HIEjslSOgY6RPsmugRCEIBCEIOTJyQU4UDkIQiQnMKRdEQEIQgz+mmEni2Bzx045qiP1kXe7dXNrsvOtEXGlpqzDzkGcYSHKWW19js7crW5L2R14/p5qNGdI4joYRjgqI2cw22d3d7v3dSyzx7224+TrxXlG++I+zxFZ/TLSKkpamCOUtZEIlmiAmzOXVfu4qsrtKRCmnpqQi9JIXaMuFr7XfkqPR3Ao6isGTE8xay5jKRO4PttZ7Xe/X1MsJhPddn+W3rH21sGmtJFQUMcsOXMW9lJ3yNd2vw28FsqOujqIc0UgyDxEx62ft72Wbn0ewoaEvVUcxZegAGxO1r2YurbdZiirKjAMVlHVyDTSRs5QGTOUbWu3B3brdPHfpNys/69PQQkKfGqaEekUZ5fNh/+luoYxijGMeiLMzclhPs/l/tTGMQrsvqqeIIonftJ3J3bs2MPmt+tuHHU25PkcnlloqEIWznCEIQIzJrsnppIGISukQCEIQc2T2TGT2QKhDIQKy6Jgp6AQhc5pY4AzymIi3WSB68q+2qnGtCm9H/AMzTC+bvF3azcrX5rU4zpFJLCUOGjIOa7a99j8m/NeWG9bRTFRYhMU+6ziZk7uTPwvfn5JraN6YeWeb0kdaJDLlsXb3/ACv81s8GxKE6OCkCo1dTGTtHmG+zi3L+aqsZ0emlhKXD/WZduq9q3c/5cFEwmcaeHVnTlrxJt4hs7Wfg/es88f1tx52XcbLDMRxwqwf7Tqo46aMc5aoGcnZuXBVGk1VHitSVTTxya8iGGMBHa99jNa+278H7l0pamoqKkskJZSytvcWFme+3nw8FYVEMlPNR4pF6sqWQXiHjba9ydn4vd38nVcZNtM88rHqeg2AlgOj8VNUFmq5SeapL/ce12buZmZuS0azmiOksOPUm9lGpHpD1E3C7fotGtnMEIQgEIQgElkqEHN0ieTJMqBqEqEHJk9NZPQCEIQPBOSCszppiMlPTRUkJZSmu5l8LdXPb5IOmNaRRwP6PQSDJL7R7HYPDtf5LKTekSmUhzSFKXvE9/N1BjHOfsl+JWFP6o9wi/CW3Z3XV5FL24T1tQFHP97l3S67dfOyq8dpY/Q6bEAHdjFnl/A7MxPysz/wv2q8rAjyDJ7OZmk7r7Gfw6ua408eSg1Z7wxyOGX4XfYpQzkTlS1m57zNyf8lCq8YhPEhKXCRy5smYRfWF2E/V8n8Vfw4OXo2qlIhIbhEQltYWew7e2zN9O1QaspKKaKplp4yykwTxEO67bbE1+DPt8Hu3Uoyks7Wwtl3PbRYfhtJLCMlOOYS+FlUaWZgOmjiHdmI4xER62Znb6OtZgUtIdAMtIIjFITvujaz7L3btVTpFQl6Thk4dGGtE/Nnb81wyePJqfr0d+fFu/igwmpkw2soypCy6npF3vtfZ19fn3r2HCqz0/DaarePVlNEJuF75Hdr25Lx6ohkDGMoDlimIdURDu7SZia/U9r277LWUuIVlF6+Ko6RWIMrW2M3Uy7dPPtehIWWotLYzPV1dOQl2ht6r8Fo6eaOohCaIs0ZixC/c6jRt2QhChIQhCAQhI6BMqEZkIOQpyYyeiQlSJwog5l5zpTU+lYxPkLMMdgHk2353W3x2aSDCKmSEssmWwk3U7va/zXl00uSpIvZ/JTEVMphU0QzhmBQIZBPoFlU6Gb2T3forqmyEO9HUD6qQXAx7n2Xbu22fsd2dFGBHRyxy7xfuzLtJrtm7rtZ+alVNKNVDlP8AhLlb9WUbD8wTT01R+91YmXe7XZ379jN5og2kk1sI5+kJOB+LPZ/670tVRR1QEJj3eIvxb6c2ZNhDVYrPH7MwjMPj0S+g+ani3/ipGVoaubROsy1ZZsMqJGYi9wuom7rcfC/UtVjkw+h02Te1k8eUud2+i41FDT1oaqrhGSLNcRMb2JuH1fzUHUlT1NDRHm1VPMRxiXZkdmbk7v5MufPj7ljp4+bWNxv4tfRh1OUxzCoxjv8A4vqpTjkDc/1PPhb8lxyZ1u5kZ4/XRSe6TPy62VvhNVJRwQMMhZRJ2Iep2Z3Z2t4KDk9SXw7V0N9wRzZcxE/hdv1dEt1EYygMgPmEtrOuizmAVhPWHSZvVasXHuLbsbk1/JaNZ1aBCEIkIQhA3KhOQgjsnprJyJCeCYni6IVGlcmqwScvijbzNmXnGTfzH7q9N0hjGXBasT4NHm5s92+bMvNp9wBVorkWi3wGXkXgrBhyBub3w9fLtVZQPqpsp/ui+qto2FWVdKU8gayKTMPAgLqfs28HUfEDKLG8Kny+qmjmgk7ndmIb/wDF25qW0H+qG7L7XYbdjqLVjqgHW71GUg9LjTyM7ZXv1jezd1+x0HeUP2+hL3o5Q88r/kpTsos756+h+EZH+jfmp3SQcnZcK4xD0OTLvFKwZuy7O2znZS2UTGG/YM2bLq5opObSNfzbYiXaR99KIoFs297w3TxZAoBv/JQ6oss0W7m3Xyj4f9qxBuj8NlCrhyGJZd0SLN2vwsLeL28kHR2IA1eb1uZnI/i47O/ZZuxmWww6sjraYZBds3Ax90utljqXczFKX7sd4v8Acdrv5DZuatdETjz1fSEpyGQRL3WZmb8n5qtTGnQhCqsEIQgEIQg4MnJrJyJCcLJqeCIcqyD0mkng+8jIPNrLyuujkimKGoHKUZOxD1t+q9bWD+0rD9a1NU05aqfbmfqNmdtj+fFTKixnI4ZN3dzZfp1srWHWZB3f4szKDSkVRWD91CPrC7b8G/PkpjVUZ1I0wEOaS+Xk11dRMDN8S7nHHKBDKOYZBcDEuDi+x2RFTl7ZCu7R5PiQVQv/AIrLH7NPGzCXa5Pd/JmHzU2M1yrXEMvvcC7+x/HZZc43I+h/NExPUPGW/wANl/EHlmZ3TaGtLXFSVA+tEbj3t2p2KuR0FZk6WqJx8bO7fNlCUucMh5fFNjZd6nfDWB48nXECRCRGyhYhNHFNv+6Z+Vm/P6qZGSocfq4wrMp+8AF33d3y82Z25sidbd3IjAYPaLflLsd9r+WzyZd4psmYossertveDM7d/Yo7xzBqpMwlrrvlHje928eLrrQgUsxFvaobefF3fvd9nLvSWX0nLHLG6rZ0WJQVFGM5kMPvCZM1nU9Y6URAC3eitBgdV6VhwF7QbhcuHysq2EqxQhChIQhCCOyemJyBU8ExOBA9ZrTmJjwkZW3SjktmfgzOztZ+53t8lpVFxGEZ6CpiKMZNZGTZH9rZwQeVPlp4RyFmIi5O77X/AK7lFpDH+8+ESdEphlblkd2+i4iIhXlSHmjzZnECvuPZ7tt/rYnFKIYrhFTlH/Mswl2C7OLed+CtFG5GQs/RLL72y31XdlXDJv5QUjWe/wDzVkIeLR5w3CIS94LX5XZ282S0+GSakS10gls939E2rAdTmDWFlG+6Tu3Pa6nU0uT2hJc/PlZZquz42Myl3FTiVDWnqp4spT08lxLhcesXt3fNmUx5M/THLmHeEu3rZWTyCfTTmAT9lZY82U/trnwYX+kCirY5YRpDL9pGAHkHbsd2/k6UHFSJ6OP3VFOg9yQh/idX/k/sZ/xPyuxSxxQ6wyyiI3Iu5tr/AEVLBCVfWRQVHtSNUSiPV7g8uPJu1SaqiqJYSgOYsuz2W6nvx5KPFS1FPNLJFMQlN0iEWvwZtmzZw6lnyc+OTfg+PlhvazDer5ak5P2OlHIPi3F/PZyXOmqYwmLeHNITuWUmfi9+1V44b75EX4iuurUQh7Kpj8jxvUacnx/OatXUh7nS/CpOic0jVNXCYltsY9nY/wBWVFCGq6BZfh6lc6O10pYgcMuXbHuu2zbe9n/X5dvVx82Oc19vP5eDLj7+mrQhCuzCEIQRmT0wU9kCpwpqVkHRCEIPLdMoyp6+cg+8Lyfb+apn9GlmptVUZhEhcREbCzM+xu9/0Wi+1VhpQEopPWVIuzh1tazO/PY3msJg41f+UpyHWyfuoj4Ha7vZ+p2u3l4qYrW6pJsh5ejvO/gzbHUvWFLuxDu+0X/azuDTFLDmzbxSEBZdr5xezs78Gs92s3Dvd1o6SQd0d3KPuqcs5jN1PHx3O6iwhp8kO/7W1RpqXOeYN0vhVk5CYZgXF3XBnfK7r0uKeE1FcU00W6Y5vqkauEN45B/5fku8wqmxPC4aoCGWP+ISdibwdtrLLysbalXLYlTS9CQU4ZtzMsPHheJ0R/slUNTF91Ui7F4Z2/MVKfGpqLdxOjqIB+8EXlHxuN3ZvFmVt7PHTXFOKY8kao6LFaKvDNT1UcnvZSb596sBiz9AlF2TSS8saQpBUY6eQPaSZcnTJRpbp3ZtanU5+hVkE/sjI2f8N9qZHUxgpWFU74piOUv8tFYz7+Nm528lfjx/3jLms8LttUIQu95YQhCCKKeKEIHMhCEDxTkIQeUafTNV6QmUrvqKVmZx7bdXN3dYsa448apq6MLtTyM4he263FubO/mkQiFnhuI0vpEmqqJn1rmUcRhlcWInfqd2d7vxu2xm2LZYfMLw5n2eHYlQseabdXx+k5qph63SHU+PmlQua12SRHeqLpCK4lVe9fySoWdXvQYmIMwjbxTwES4jmQhTIbc6jRzDKqR5DpRGVuEobpebKOGB1tFnKkrNdEPsT9IfAm487pULWRlndelxSYXic9OEghEwmOzMd7KXHoxNLvVdUI/DEzv83t9EIW848XHlzZpI6J0H39T/AMh/RW9HRw0UWrgHKPF34u796EK8knpjeTK+6lIQhXQbmQhC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196" name="AutoShape 4" descr="data:image/jpeg;base64,/9j/4AAQSkZJRgABAQAAAQABAAD/2wCEAAkGBwgHBgkIBwgKCgkLDRYPDQwMDRsUFRAWIB0iIiAdHx8kKDQsJCYxJx8fLT0tMTU3Ojo6Iys/RD84QzQ5OjcBCgoKDQwNGg8PGjclHyU3Nzc3Nzc3Nzc3Nzc3Nzc3Nzc3Nzc3Nzc3Nzc3Nzc3Nzc3Nzc3Nzc3Nzc3Nzc3Nzc3N//AABEIALcAwwMBIgACEQEDEQH/xAAcAAABBQEBAQAAAAAAAAAAAAAAAQIEBQYDBwj/xABDEAABAwICBgYHBQUIAwAAAAACAAEDBBEFEgYTISIxgTJBUWFxkRQjQlJiobEHU3LB0SQzguHwFRYlNENjkvGissL/xAAZAQEAAwEBAAAAAAAAAAAAAAAAAQIDBAX/xAAjEQEBAAICAgMAAgMAAAAAAAAAAQIRAyESMQRBURRhEyIy/9oADAMBAAIRAxEAPwD2MU9k1k5kDmThSJzIFQhCJCEIRAQhYL7X9JZMAwGOCkqtRWVZZRyFYmFtru1trdTX70GgxHTDR/DTKKrxSEZY7sQCWYmduLOzdaqI/tT0Olm1Y4oW70i1EmUe93tsZfOs9VMZkUpERSbc/fx22632qO08YGRB/Fu7fnxZRtOn1vh+MYZiUOsw+up6kf8AaNn82ba3FuKns6+Q4MTjpzGSKSojlHokGx28HbqWywL7T8Zw0xz4kVXAP+lUiz3bvLjfvumzT6KQqbRTSOk0mw302h6ObIYlxArM9n79qulKCIQhAIQhAIQhAIQhAIQhEo4p7JrJ4og5k5NFORIQhCICEqECL5s0rrKrTPTaskhIigjLVwe6EQu9nt2vx5r6Oqxz0c4e9GTebOvnz7P4Mh1xH0tWDD3W4sypndRfjx3lJXfDdCo8m/Jm/F+TK7ptCaLpejjJ/XaytqQNxaCgEci4vPK329T/ABYYz0xZfZ3hhgP7OUZZr9JRqz7N8OMMoZh+IbL0t2HoqFO3SVrllPtXHjwv081+y6St0U+0GXBKsiKmrBeP4XJmcoztyJufcve2XimMU8haf6OS0/7wqmNiy9YibPtfm69rYV18eXljK87lx8c7COhK4pLK7MJEtkIEQhCAQhCAQhCDiyeyYKegcKVCGRIQhCIOZkrMgUrMgR2ZeIaJUA67EJPu5iDL33fj5Lf/AGi1tRS0NMNLMUbnK7k4u7XZm4XZYnRdv8NxCrCYpNdU585Xcrvte7vx2u+3rWOeU7jo48LJMv0n9uej1hU0VHNUkPSyCrXCNJ89TqK3D5qTqEjs4vs7WfY/cquXR2PEt2okIoMrtk4C7P1v2v3qfXYRT0WG5Q3d2w9ux7373v1uubeP07NZ77aSvxOOgh15xySay2QQG7vsvsWf/vNV1W8GDzDF8UguTN13YXe3NWcA+n0EUdR0Sjt3soI6G0EWYqfMMus1mcCs92d32djO7vdm2PdTMprtOWNl6R6KH0rTXR+pASy55Mze7aN32+S9XXnLU2XFaH4SP/0K/wBVstHxIMOHMRFtK2bsvsZbcGXXi5fk8fvPa1QhC6HIEjslSOgY6RPsmugRCEIBCEIOTJyQU4UDkIQiQnMKRdEQEIQgz+mmEni2Bzx045qiP1kXe7dXNrsvOtEXGlpqzDzkGcYSHKWW19js7crW5L2R14/p5qNGdI4joYRjgqI2cw22d3d7v3dSyzx7224+TrxXlG++I+zxFZ/TLSKkpamCOUtZEIlmiAmzOXVfu4qsrtKRCmnpqQi9JIXaMuFr7XfkqPR3Ao6isGTE8xay5jKRO4PttZ7Xe/X1MsJhPddn+W3rH21sGmtJFQUMcsOXMW9lJ3yNd2vw28FsqOujqIc0UgyDxEx62ft72Wbn0ewoaEvVUcxZegAGxO1r2YurbdZiirKjAMVlHVyDTSRs5QGTOUbWu3B3brdPHfpNys/69PQQkKfGqaEekUZ5fNh/+luoYxijGMeiLMzclhPs/l/tTGMQrsvqqeIIonftJ3J3bs2MPmt+tuHHU25PkcnlloqEIWznCEIQIzJrsnppIGISukQCEIQc2T2TGT2QKhDIQKy6Jgp6AQhc5pY4AzymIi3WSB68q+2qnGtCm9H/AMzTC+bvF3azcrX5rU4zpFJLCUOGjIOa7a99j8m/NeWG9bRTFRYhMU+6ziZk7uTPwvfn5JraN6YeWeb0kdaJDLlsXb3/ACv81s8GxKE6OCkCo1dTGTtHmG+zi3L+aqsZ0emlhKXD/WZduq9q3c/5cFEwmcaeHVnTlrxJt4hs7Wfg/es88f1tx52XcbLDMRxwqwf7Tqo46aMc5aoGcnZuXBVGk1VHitSVTTxya8iGGMBHa99jNa+278H7l0pamoqKkskJZSytvcWFme+3nw8FYVEMlPNR4pF6sqWQXiHjba9ydn4vd38nVcZNtM88rHqeg2AlgOj8VNUFmq5SeapL/ce12buZmZuS0azmiOksOPUm9lGpHpD1E3C7fotGtnMEIQgEIQgElkqEHN0ieTJMqBqEqEHJk9NZPQCEIQPBOSCszppiMlPTRUkJZSmu5l8LdXPb5IOmNaRRwP6PQSDJL7R7HYPDtf5LKTekSmUhzSFKXvE9/N1BjHOfsl+JWFP6o9wi/CW3Z3XV5FL24T1tQFHP97l3S67dfOyq8dpY/Q6bEAHdjFnl/A7MxPysz/wv2q8rAjyDJ7OZmk7r7Gfw6ua408eSg1Z7wxyOGX4XfYpQzkTlS1m57zNyf8lCq8YhPEhKXCRy5smYRfWF2E/V8n8Vfw4OXo2qlIhIbhEQltYWew7e2zN9O1QaspKKaKplp4yykwTxEO67bbE1+DPt8Hu3Uoyks7Wwtl3PbRYfhtJLCMlOOYS+FlUaWZgOmjiHdmI4xER62Znb6OtZgUtIdAMtIIjFITvujaz7L3btVTpFQl6Thk4dGGtE/Nnb81wyePJqfr0d+fFu/igwmpkw2soypCy6npF3vtfZ19fn3r2HCqz0/DaarePVlNEJuF75Hdr25Lx6ohkDGMoDlimIdURDu7SZia/U9r277LWUuIVlF6+Ko6RWIMrW2M3Uy7dPPtehIWWotLYzPV1dOQl2ht6r8Fo6eaOohCaIs0ZixC/c6jRt2QhChIQhCAQhI6BMqEZkIOQpyYyeiQlSJwog5l5zpTU+lYxPkLMMdgHk2353W3x2aSDCKmSEssmWwk3U7va/zXl00uSpIvZ/JTEVMphU0QzhmBQIZBPoFlU6Gb2T3forqmyEO9HUD6qQXAx7n2Xbu22fsd2dFGBHRyxy7xfuzLtJrtm7rtZ+alVNKNVDlP8AhLlb9WUbD8wTT01R+91YmXe7XZ379jN5og2kk1sI5+kJOB+LPZ/670tVRR1QEJj3eIvxb6c2ZNhDVYrPH7MwjMPj0S+g+ani3/ipGVoaubROsy1ZZsMqJGYi9wuom7rcfC/UtVjkw+h02Te1k8eUud2+i41FDT1oaqrhGSLNcRMb2JuH1fzUHUlT1NDRHm1VPMRxiXZkdmbk7v5MufPj7ljp4+bWNxv4tfRh1OUxzCoxjv8A4vqpTjkDc/1PPhb8lxyZ1u5kZ4/XRSe6TPy62VvhNVJRwQMMhZRJ2Iep2Z3Z2t4KDk9SXw7V0N9wRzZcxE/hdv1dEt1EYygMgPmEtrOuizmAVhPWHSZvVasXHuLbsbk1/JaNZ1aBCEIkIQhA3KhOQgjsnprJyJCeCYni6IVGlcmqwScvijbzNmXnGTfzH7q9N0hjGXBasT4NHm5s92+bMvNp9wBVorkWi3wGXkXgrBhyBub3w9fLtVZQPqpsp/ui+qto2FWVdKU8gayKTMPAgLqfs28HUfEDKLG8Kny+qmjmgk7ndmIb/wDF25qW0H+qG7L7XYbdjqLVjqgHW71GUg9LjTyM7ZXv1jezd1+x0HeUP2+hL3o5Q88r/kpTsos756+h+EZH+jfmp3SQcnZcK4xD0OTLvFKwZuy7O2znZS2UTGG/YM2bLq5opObSNfzbYiXaR99KIoFs297w3TxZAoBv/JQ6oss0W7m3Xyj4f9qxBuj8NlCrhyGJZd0SLN2vwsLeL28kHR2IA1eb1uZnI/i47O/ZZuxmWww6sjraYZBds3Ax90utljqXczFKX7sd4v8Acdrv5DZuatdETjz1fSEpyGQRL3WZmb8n5qtTGnQhCqsEIQgEIQg4MnJrJyJCcLJqeCIcqyD0mkng+8jIPNrLyuujkimKGoHKUZOxD1t+q9bWD+0rD9a1NU05aqfbmfqNmdtj+fFTKixnI4ZN3dzZfp1srWHWZB3f4szKDSkVRWD91CPrC7b8G/PkpjVUZ1I0wEOaS+Xk11dRMDN8S7nHHKBDKOYZBcDEuDi+x2RFTl7ZCu7R5PiQVQv/AIrLH7NPGzCXa5Pd/JmHzU2M1yrXEMvvcC7+x/HZZc43I+h/NExPUPGW/wANl/EHlmZ3TaGtLXFSVA+tEbj3t2p2KuR0FZk6WqJx8bO7fNlCUucMh5fFNjZd6nfDWB48nXECRCRGyhYhNHFNv+6Z+Vm/P6qZGSocfq4wrMp+8AF33d3y82Z25sidbd3IjAYPaLflLsd9r+WzyZd4psmYossertveDM7d/Yo7xzBqpMwlrrvlHje928eLrrQgUsxFvaobefF3fvd9nLvSWX0nLHLG6rZ0WJQVFGM5kMPvCZM1nU9Y6URAC3eitBgdV6VhwF7QbhcuHysq2EqxQhChIQhCCOyemJyBU8ExOBA9ZrTmJjwkZW3SjktmfgzOztZ+53t8lpVFxGEZ6CpiKMZNZGTZH9rZwQeVPlp4RyFmIi5O77X/AK7lFpDH+8+ESdEphlblkd2+i4iIhXlSHmjzZnECvuPZ7tt/rYnFKIYrhFTlH/Mswl2C7OLed+CtFG5GQs/RLL72y31XdlXDJv5QUjWe/wDzVkIeLR5w3CIS94LX5XZ282S0+GSakS10gls939E2rAdTmDWFlG+6Tu3Pa6nU0uT2hJc/PlZZquz42Myl3FTiVDWnqp4spT08lxLhcesXt3fNmUx5M/THLmHeEu3rZWTyCfTTmAT9lZY82U/trnwYX+kCirY5YRpDL9pGAHkHbsd2/k6UHFSJ6OP3VFOg9yQh/idX/k/sZ/xPyuxSxxQ6wyyiI3Iu5tr/AEVLBCVfWRQVHtSNUSiPV7g8uPJu1SaqiqJYSgOYsuz2W6nvx5KPFS1FPNLJFMQlN0iEWvwZtmzZw6lnyc+OTfg+PlhvazDer5ak5P2OlHIPi3F/PZyXOmqYwmLeHNITuWUmfi9+1V44b75EX4iuurUQh7Kpj8jxvUacnx/OatXUh7nS/CpOic0jVNXCYltsY9nY/wBWVFCGq6BZfh6lc6O10pYgcMuXbHuu2zbe9n/X5dvVx82Oc19vP5eDLj7+mrQhCuzCEIQRmT0wU9kCpwpqVkHRCEIPLdMoyp6+cg+8Lyfb+apn9GlmptVUZhEhcREbCzM+xu9/0Wi+1VhpQEopPWVIuzh1tazO/PY3msJg41f+UpyHWyfuoj4Ha7vZ+p2u3l4qYrW6pJsh5ejvO/gzbHUvWFLuxDu+0X/azuDTFLDmzbxSEBZdr5xezs78Gs92s3Dvd1o6SQd0d3KPuqcs5jN1PHx3O6iwhp8kO/7W1RpqXOeYN0vhVk5CYZgXF3XBnfK7r0uKeE1FcU00W6Y5vqkauEN45B/5fku8wqmxPC4aoCGWP+ISdibwdtrLLysbalXLYlTS9CQU4ZtzMsPHheJ0R/slUNTF91Ui7F4Z2/MVKfGpqLdxOjqIB+8EXlHxuN3ZvFmVt7PHTXFOKY8kao6LFaKvDNT1UcnvZSb596sBiz9AlF2TSS8saQpBUY6eQPaSZcnTJRpbp3ZtanU5+hVkE/sjI2f8N9qZHUxgpWFU74piOUv8tFYz7+Nm528lfjx/3jLms8LttUIQu95YQhCCKKeKEIHMhCEDxTkIQeUafTNV6QmUrvqKVmZx7bdXN3dYsa448apq6MLtTyM4he263FubO/mkQiFnhuI0vpEmqqJn1rmUcRhlcWInfqd2d7vxu2xm2LZYfMLw5n2eHYlQseabdXx+k5qph63SHU+PmlQua12SRHeqLpCK4lVe9fySoWdXvQYmIMwjbxTwES4jmQhTIbc6jRzDKqR5DpRGVuEobpebKOGB1tFnKkrNdEPsT9IfAm487pULWRlndelxSYXic9OEghEwmOzMd7KXHoxNLvVdUI/DEzv83t9EIW848XHlzZpI6J0H39T/AMh/RW9HRw0UWrgHKPF34u796EK8knpjeTK+6lIQhXQbmQhC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198" name="Picture 6" descr="C:\Users\Alvaro\AppData\Local\Packages\Microsoft.Windows.Photos_8wekyb3d8bbwe\TempState\ShareServiceTempFolder\Mu_ozA_photo (1) - copia-depositphotos-bgremover_2.jpeg"/>
          <p:cNvPicPr>
            <a:picLocks noChangeAspect="1" noChangeArrowheads="1"/>
          </p:cNvPicPr>
          <p:nvPr/>
        </p:nvPicPr>
        <p:blipFill>
          <a:blip r:embed="rId8">
            <a:clrChange>
              <a:clrFrom>
                <a:srgbClr val="FFFFFF"/>
              </a:clrFrom>
              <a:clrTo>
                <a:srgbClr val="FFFFFF">
                  <a:alpha val="0"/>
                </a:srgbClr>
              </a:clrTo>
            </a:clrChange>
          </a:blip>
          <a:srcRect l="12054" t="35" r="15417" b="56959"/>
          <a:stretch>
            <a:fillRect/>
          </a:stretch>
        </p:blipFill>
        <p:spPr bwMode="auto">
          <a:xfrm>
            <a:off x="7178040" y="190500"/>
            <a:ext cx="2103120" cy="1656079"/>
          </a:xfrm>
          <a:prstGeom prst="rect">
            <a:avLst/>
          </a:prstGeom>
          <a:noFill/>
        </p:spPr>
      </p:pic>
      <p:pic>
        <p:nvPicPr>
          <p:cNvPr id="68610" name="Picture 2" descr="https://lh7-rt.googleusercontent.com/docsz/AD_4nXdlqnJigXNojbNG1wlBaqkcx_aOWNSqwE_iCgErzpZDkO0kJh3GQ5Jurg4y1T8z_iMi0L6T7hCxsQTA_rcsvWcoCfarpTrfrLYKP4jfcjG5TtkgZ0NcueHmn_Qiz7h8K73BC6IfM7YGdvVYSNA-MeI?key=LO4gHsV8CyL3OzCXwxdBaQ"/>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471457" y="1889760"/>
            <a:ext cx="4577293" cy="1668463"/>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srcRect/>
          <a:stretch>
            <a:fillRect/>
          </a:stretch>
        </p:blipFill>
        <p:spPr bwMode="auto">
          <a:xfrm>
            <a:off x="99493" y="56938"/>
            <a:ext cx="4929708" cy="5086562"/>
          </a:xfrm>
          <a:prstGeom prst="rect">
            <a:avLst/>
          </a:prstGeom>
          <a:noFill/>
          <a:ln w="9525">
            <a:noFill/>
            <a:miter lim="800000"/>
            <a:headEnd/>
            <a:tailEnd/>
          </a:ln>
        </p:spPr>
      </p:pic>
      <p:pic>
        <p:nvPicPr>
          <p:cNvPr id="195586" name="Picture 2"/>
          <p:cNvPicPr>
            <a:picLocks noChangeAspect="1" noChangeArrowheads="1"/>
          </p:cNvPicPr>
          <p:nvPr/>
        </p:nvPicPr>
        <p:blipFill>
          <a:blip r:embed="rId3"/>
          <a:srcRect/>
          <a:stretch>
            <a:fillRect/>
          </a:stretch>
        </p:blipFill>
        <p:spPr bwMode="auto">
          <a:xfrm>
            <a:off x="6617675" y="1464469"/>
            <a:ext cx="2526325" cy="1721644"/>
          </a:xfrm>
          <a:prstGeom prst="rect">
            <a:avLst/>
          </a:prstGeom>
          <a:noFill/>
          <a:ln w="9525">
            <a:noFill/>
            <a:miter lim="800000"/>
            <a:headEnd/>
            <a:tailEnd/>
          </a:ln>
        </p:spPr>
      </p:pic>
      <p:pic>
        <p:nvPicPr>
          <p:cNvPr id="195589" name="Picture 5"/>
          <p:cNvPicPr>
            <a:picLocks noChangeAspect="1" noChangeArrowheads="1"/>
          </p:cNvPicPr>
          <p:nvPr/>
        </p:nvPicPr>
        <p:blipFill>
          <a:blip r:embed="rId4"/>
          <a:srcRect/>
          <a:stretch>
            <a:fillRect/>
          </a:stretch>
        </p:blipFill>
        <p:spPr bwMode="auto">
          <a:xfrm>
            <a:off x="6629400" y="3233677"/>
            <a:ext cx="2514600" cy="1909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1094483" y="849962"/>
            <a:ext cx="6763642" cy="27434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260898" y="385764"/>
            <a:ext cx="4375646" cy="432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0" y="0"/>
            <a:ext cx="5233466" cy="5176221"/>
          </a:xfrm>
          <a:prstGeom prst="rect">
            <a:avLst/>
          </a:prstGeom>
          <a:noFill/>
          <a:ln w="9525">
            <a:noFill/>
            <a:miter lim="800000"/>
            <a:headEnd/>
            <a:tailEnd/>
          </a:ln>
        </p:spPr>
      </p:pic>
      <p:pic>
        <p:nvPicPr>
          <p:cNvPr id="5" name="Picture 4" descr="Interacción, control y normas - Profesora Ivanna Punschke"/>
          <p:cNvPicPr>
            <a:picLocks noChangeAspect="1" noChangeArrowheads="1"/>
          </p:cNvPicPr>
          <p:nvPr/>
        </p:nvPicPr>
        <p:blipFill>
          <a:blip r:embed="rId3"/>
          <a:srcRect/>
          <a:stretch>
            <a:fillRect/>
          </a:stretch>
        </p:blipFill>
        <p:spPr bwMode="auto">
          <a:xfrm>
            <a:off x="5785102" y="164433"/>
            <a:ext cx="2904321" cy="2067878"/>
          </a:xfrm>
          <a:prstGeom prst="rect">
            <a:avLst/>
          </a:prstGeom>
          <a:noFill/>
        </p:spPr>
      </p:pic>
      <p:pic>
        <p:nvPicPr>
          <p:cNvPr id="6" name="Picture 4" descr="https://ceasefiremagazine.co.uk/wp-content/uploads/open-source-illustration-small-300x300.jpg"/>
          <p:cNvPicPr>
            <a:picLocks noChangeAspect="1" noChangeArrowheads="1"/>
          </p:cNvPicPr>
          <p:nvPr/>
        </p:nvPicPr>
        <p:blipFill>
          <a:blip r:embed="rId4"/>
          <a:srcRect/>
          <a:stretch>
            <a:fillRect/>
          </a:stretch>
        </p:blipFill>
        <p:spPr bwMode="auto">
          <a:xfrm>
            <a:off x="5743575" y="2278281"/>
            <a:ext cx="2865219" cy="286521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68610" name="Picture 2"/>
          <p:cNvPicPr>
            <a:picLocks noChangeAspect="1" noChangeArrowheads="1"/>
          </p:cNvPicPr>
          <p:nvPr/>
        </p:nvPicPr>
        <p:blipFill>
          <a:blip r:embed="rId2"/>
          <a:srcRect/>
          <a:stretch>
            <a:fillRect/>
          </a:stretch>
        </p:blipFill>
        <p:spPr bwMode="auto">
          <a:xfrm>
            <a:off x="252414" y="35720"/>
            <a:ext cx="5148261" cy="50124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69634" name="Picture 2"/>
          <p:cNvPicPr>
            <a:picLocks noChangeAspect="1" noChangeArrowheads="1"/>
          </p:cNvPicPr>
          <p:nvPr/>
        </p:nvPicPr>
        <p:blipFill>
          <a:blip r:embed="rId2"/>
          <a:srcRect/>
          <a:stretch>
            <a:fillRect/>
          </a:stretch>
        </p:blipFill>
        <p:spPr bwMode="auto">
          <a:xfrm>
            <a:off x="1275930" y="0"/>
            <a:ext cx="6753646" cy="5160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0658" name="Picture 2"/>
          <p:cNvPicPr>
            <a:picLocks noChangeAspect="1" noChangeArrowheads="1"/>
          </p:cNvPicPr>
          <p:nvPr/>
        </p:nvPicPr>
        <p:blipFill>
          <a:blip r:embed="rId2"/>
          <a:srcRect/>
          <a:stretch>
            <a:fillRect/>
          </a:stretch>
        </p:blipFill>
        <p:spPr bwMode="auto">
          <a:xfrm>
            <a:off x="0" y="192882"/>
            <a:ext cx="5032455" cy="4778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1682" name="Picture 2"/>
          <p:cNvPicPr>
            <a:picLocks noChangeAspect="1" noChangeArrowheads="1"/>
          </p:cNvPicPr>
          <p:nvPr/>
        </p:nvPicPr>
        <p:blipFill>
          <a:blip r:embed="rId2"/>
          <a:srcRect/>
          <a:stretch>
            <a:fillRect/>
          </a:stretch>
        </p:blipFill>
        <p:spPr bwMode="auto">
          <a:xfrm>
            <a:off x="109532" y="0"/>
            <a:ext cx="5062543" cy="508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2706" name="Picture 2"/>
          <p:cNvPicPr>
            <a:picLocks noChangeAspect="1" noChangeArrowheads="1"/>
          </p:cNvPicPr>
          <p:nvPr/>
        </p:nvPicPr>
        <p:blipFill>
          <a:blip r:embed="rId2"/>
          <a:srcRect/>
          <a:stretch>
            <a:fillRect/>
          </a:stretch>
        </p:blipFill>
        <p:spPr bwMode="auto">
          <a:xfrm>
            <a:off x="651570" y="485597"/>
            <a:ext cx="7642324" cy="38865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dirty="0"/>
          </a:p>
        </p:txBody>
      </p:sp>
      <p:pic>
        <p:nvPicPr>
          <p:cNvPr id="73730" name="Picture 2"/>
          <p:cNvPicPr>
            <a:picLocks noChangeAspect="1" noChangeArrowheads="1"/>
          </p:cNvPicPr>
          <p:nvPr/>
        </p:nvPicPr>
        <p:blipFill>
          <a:blip r:embed="rId2"/>
          <a:srcRect/>
          <a:stretch>
            <a:fillRect/>
          </a:stretch>
        </p:blipFill>
        <p:spPr bwMode="auto">
          <a:xfrm>
            <a:off x="1" y="-1"/>
            <a:ext cx="4964906" cy="5200871"/>
          </a:xfrm>
          <a:prstGeom prst="rect">
            <a:avLst/>
          </a:prstGeom>
          <a:noFill/>
          <a:ln w="9525">
            <a:noFill/>
            <a:miter lim="800000"/>
            <a:headEnd/>
            <a:tailEnd/>
          </a:ln>
        </p:spPr>
      </p:pic>
      <p:sp>
        <p:nvSpPr>
          <p:cNvPr id="6" name="2 Marcador de texto"/>
          <p:cNvSpPr txBox="1">
            <a:spLocks/>
          </p:cNvSpPr>
          <p:nvPr/>
        </p:nvSpPr>
        <p:spPr>
          <a:xfrm>
            <a:off x="6012160" y="1200152"/>
            <a:ext cx="3131840" cy="3725698"/>
          </a:xfrm>
          <a:prstGeom prst="rect">
            <a:avLst/>
          </a:prstGeom>
        </p:spPr>
        <p:txBody>
          <a:bodyPr vert="horz" lIns="91425" tIns="91425" rIns="91425" bIns="91425" rtlCol="0" anchor="t" anchorCtr="0">
            <a:norm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5493"/>
                </a:solidFill>
                <a:effectLst/>
                <a:uLnTx/>
                <a:uFillTx/>
                <a:latin typeface="+mn-lt"/>
                <a:ea typeface="+mn-ea"/>
                <a:cs typeface="+mn-cs"/>
              </a:rPr>
              <a:t>Título</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lang="es-MX" sz="2000" b="1" kern="1200" dirty="0" smtClean="0">
                <a:solidFill>
                  <a:srgbClr val="005493"/>
                </a:solidFill>
                <a:latin typeface="+mn-lt"/>
                <a:ea typeface="+mn-ea"/>
                <a:cs typeface="+mn-cs"/>
              </a:rPr>
              <a:t>Resumen</a:t>
            </a:r>
            <a:endParaRPr kumimoji="0" lang="es-ES" sz="2000" b="1" i="0" u="none" strike="noStrike" kern="1200" cap="none" spc="0" normalizeH="0" baseline="0" noProof="0" dirty="0" smtClean="0">
              <a:ln>
                <a:noFill/>
              </a:ln>
              <a:solidFill>
                <a:srgbClr val="005493"/>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Introducción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Metodología</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Resultados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Discusión </a:t>
            </a:r>
            <a:r>
              <a:rPr kumimoji="0" lang="es-ES" sz="2000" b="1" i="0" u="none" strike="noStrike" kern="1200" cap="none" spc="0" normalizeH="0" baseline="0" noProof="0" dirty="0" smtClean="0">
                <a:ln>
                  <a:noFill/>
                </a:ln>
                <a:solidFill>
                  <a:srgbClr val="005493"/>
                </a:solidFill>
                <a:effectLst/>
                <a:uLnTx/>
                <a:uFillTx/>
                <a:latin typeface="+mn-lt"/>
                <a:ea typeface="+mn-ea"/>
                <a:cs typeface="+mn-cs"/>
              </a:rPr>
              <a:t>Conclusiones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Agradecimientos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Referencias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Notas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4</a:t>
            </a:fld>
            <a:endParaRPr lang="es-CL" altLang="en-US">
              <a:solidFill>
                <a:srgbClr val="004376"/>
              </a:solidFill>
            </a:endParaRPr>
          </a:p>
        </p:txBody>
      </p:sp>
      <p:sp>
        <p:nvSpPr>
          <p:cNvPr id="12" name="Shape 114"/>
          <p:cNvSpPr txBox="1">
            <a:spLocks/>
          </p:cNvSpPr>
          <p:nvPr/>
        </p:nvSpPr>
        <p:spPr>
          <a:xfrm>
            <a:off x="171233" y="947587"/>
            <a:ext cx="8229600" cy="4693920"/>
          </a:xfrm>
          <a:prstGeom prst="rect">
            <a:avLst/>
          </a:prstGeom>
        </p:spPr>
        <p:txBody>
          <a:bodyPr vert="horz" lIns="91425" tIns="91425" rIns="91425" bIns="91425" rtlCol="0" anchor="t" anchorCtr="0">
            <a:noAutofit/>
          </a:bodyPr>
          <a:lstStyle/>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MX" sz="2000" kern="1200" dirty="0" smtClean="0">
                <a:solidFill>
                  <a:srgbClr val="004376"/>
                </a:solidFill>
                <a:latin typeface="+mn-lt"/>
                <a:ea typeface="+mn-ea"/>
                <a:cs typeface="+mn-cs"/>
              </a:rPr>
              <a:t>Dr. </a:t>
            </a:r>
            <a:r>
              <a:rPr lang="es-MX" sz="2000" kern="1200" dirty="0" err="1" smtClean="0">
                <a:solidFill>
                  <a:srgbClr val="004376"/>
                </a:solidFill>
                <a:latin typeface="+mn-lt"/>
                <a:ea typeface="+mn-ea"/>
                <a:cs typeface="+mn-cs"/>
              </a:rPr>
              <a:t>Alvaro</a:t>
            </a:r>
            <a:r>
              <a:rPr lang="es-MX" sz="2000" kern="1200" dirty="0" smtClean="0">
                <a:solidFill>
                  <a:srgbClr val="004376"/>
                </a:solidFill>
                <a:latin typeface="+mn-lt"/>
                <a:ea typeface="+mn-ea"/>
                <a:cs typeface="+mn-cs"/>
              </a:rPr>
              <a:t> Muñoz Castro</a:t>
            </a:r>
            <a:endParaRPr lang="es-ES" sz="2000" kern="1200" dirty="0" smtClean="0">
              <a:solidFill>
                <a:srgbClr val="004376"/>
              </a:solidFill>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smtClean="0">
                <a:solidFill>
                  <a:srgbClr val="004376"/>
                </a:solidFill>
                <a:latin typeface="+mn-lt"/>
                <a:ea typeface="+mn-ea"/>
                <a:cs typeface="+mn-cs"/>
              </a:rPr>
              <a:t>Químico (PUC),</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000" i="0" u="none" strike="noStrike" kern="1200" cap="none" spc="0" normalizeH="0" baseline="0" noProof="0" dirty="0" err="1" smtClean="0">
                <a:ln>
                  <a:noFill/>
                </a:ln>
                <a:solidFill>
                  <a:srgbClr val="004376"/>
                </a:solidFill>
                <a:effectLst/>
                <a:uLnTx/>
                <a:uFillTx/>
                <a:latin typeface="+mn-lt"/>
                <a:ea typeface="+mn-ea"/>
                <a:cs typeface="+mn-cs"/>
              </a:rPr>
              <a:t>Dr</a:t>
            </a:r>
            <a:r>
              <a:rPr lang="es-ES" sz="2000" kern="1200" dirty="0" smtClean="0">
                <a:solidFill>
                  <a:srgbClr val="004376"/>
                </a:solidFill>
                <a:latin typeface="+mn-lt"/>
                <a:ea typeface="+mn-ea"/>
                <a:cs typeface="+mn-cs"/>
              </a:rPr>
              <a:t>. Fisicoquímica Molecular (UNAB),</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smtClean="0">
                <a:solidFill>
                  <a:srgbClr val="004376"/>
                </a:solidFill>
                <a:latin typeface="+mn-lt"/>
                <a:ea typeface="+mn-ea"/>
                <a:cs typeface="+mn-cs"/>
              </a:rPr>
              <a:t>Investigador Prof. Titular USS</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smtClean="0">
                <a:solidFill>
                  <a:srgbClr val="004376"/>
                </a:solidFill>
                <a:latin typeface="+mn-lt"/>
                <a:ea typeface="+mn-ea"/>
                <a:cs typeface="+mn-cs"/>
              </a:rPr>
              <a:t>Química Inorgánica</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smtClean="0">
                <a:solidFill>
                  <a:srgbClr val="004376"/>
                </a:solidFill>
                <a:latin typeface="+mn-lt"/>
                <a:ea typeface="+mn-ea"/>
                <a:cs typeface="+mn-cs"/>
              </a:rPr>
              <a:t>Química Computacional</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4376"/>
                </a:solidFill>
                <a:effectLst/>
                <a:uLnTx/>
                <a:uFillTx/>
                <a:latin typeface="+mn-lt"/>
                <a:ea typeface="+mn-ea"/>
                <a:cs typeface="+mn-cs"/>
              </a:rPr>
              <a:t>Enlace </a:t>
            </a:r>
            <a:r>
              <a:rPr lang="es-ES" sz="2000" b="1" kern="1200" dirty="0" smtClean="0">
                <a:solidFill>
                  <a:srgbClr val="004376"/>
                </a:solidFill>
                <a:latin typeface="+mn-lt"/>
                <a:ea typeface="+mn-ea"/>
                <a:cs typeface="+mn-cs"/>
              </a:rPr>
              <a:t>Q</a:t>
            </a:r>
            <a:r>
              <a:rPr kumimoji="0" lang="es-ES" sz="2000" b="1" i="0" u="none" strike="noStrike" kern="1200" cap="none" spc="0" normalizeH="0" baseline="0" noProof="0" dirty="0" err="1" smtClean="0">
                <a:ln>
                  <a:noFill/>
                </a:ln>
                <a:solidFill>
                  <a:srgbClr val="004376"/>
                </a:solidFill>
                <a:effectLst/>
                <a:uLnTx/>
                <a:uFillTx/>
                <a:latin typeface="+mn-lt"/>
                <a:ea typeface="+mn-ea"/>
                <a:cs typeface="+mn-cs"/>
              </a:rPr>
              <a:t>uímico</a:t>
            </a:r>
            <a:endParaRPr kumimoji="0" lang="es-ES" sz="2000" b="1" i="0" u="none" strike="noStrike" kern="1200" cap="none" spc="0" normalizeH="0" baseline="0" noProof="0" dirty="0" smtClean="0">
              <a:ln>
                <a:noFill/>
              </a:ln>
              <a:solidFill>
                <a:srgbClr val="004376"/>
              </a:solidFill>
              <a:effectLst/>
              <a:uLnTx/>
              <a:uFillTx/>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smtClean="0">
                <a:solidFill>
                  <a:srgbClr val="004376"/>
                </a:solidFill>
                <a:latin typeface="+mn-lt"/>
                <a:ea typeface="+mn-ea"/>
                <a:cs typeface="+mn-cs"/>
              </a:rPr>
              <a:t>Cúmulos Metálicos (</a:t>
            </a:r>
            <a:r>
              <a:rPr lang="es-ES" sz="2000" kern="1200" dirty="0" err="1" smtClean="0">
                <a:solidFill>
                  <a:srgbClr val="004376"/>
                </a:solidFill>
                <a:latin typeface="+mn-lt"/>
                <a:ea typeface="+mn-ea"/>
                <a:cs typeface="+mn-cs"/>
              </a:rPr>
              <a:t>Clusters</a:t>
            </a:r>
            <a:r>
              <a:rPr lang="es-ES" sz="2000" kern="1200" dirty="0" smtClean="0">
                <a:solidFill>
                  <a:srgbClr val="004376"/>
                </a:solidFill>
                <a:latin typeface="+mn-lt"/>
                <a:ea typeface="+mn-ea"/>
                <a:cs typeface="+mn-cs"/>
              </a:rPr>
              <a:t>)</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MX" sz="2000" i="0" u="none" strike="noStrike" kern="1200" cap="none" spc="0" normalizeH="0" baseline="0" noProof="0" dirty="0" smtClean="0">
                <a:ln>
                  <a:noFill/>
                </a:ln>
                <a:solidFill>
                  <a:srgbClr val="004376"/>
                </a:solidFill>
                <a:effectLst/>
                <a:uLnTx/>
                <a:uFillTx/>
                <a:latin typeface="+mn-lt"/>
                <a:ea typeface="+mn-ea"/>
                <a:cs typeface="+mn-cs"/>
              </a:rPr>
              <a:t>Propiedades</a:t>
            </a:r>
            <a:r>
              <a:rPr kumimoji="0" lang="es-MX" sz="2000" i="0" u="none" strike="noStrike" kern="1200" cap="none" spc="0" normalizeH="0" noProof="0" dirty="0" smtClean="0">
                <a:ln>
                  <a:noFill/>
                </a:ln>
                <a:solidFill>
                  <a:srgbClr val="004376"/>
                </a:solidFill>
                <a:effectLst/>
                <a:uLnTx/>
                <a:uFillTx/>
                <a:latin typeface="+mn-lt"/>
                <a:ea typeface="+mn-ea"/>
                <a:cs typeface="+mn-cs"/>
              </a:rPr>
              <a:t> Magnéticas</a:t>
            </a:r>
            <a:endParaRPr kumimoji="0" lang="es-ES" sz="2000" i="0" u="none" strike="noStrike" kern="1200" cap="none" spc="0" normalizeH="0" baseline="0" noProof="0" dirty="0" smtClean="0">
              <a:ln>
                <a:noFill/>
              </a:ln>
              <a:solidFill>
                <a:srgbClr val="004376"/>
              </a:solidFill>
              <a:effectLst/>
              <a:uLnTx/>
              <a:uFillTx/>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400" i="0" u="none" strike="noStrike" kern="1200" cap="none" spc="0" normalizeH="0" baseline="0" noProof="0" dirty="0" smtClean="0">
              <a:ln>
                <a:noFill/>
              </a:ln>
              <a:solidFill>
                <a:srgbClr val="004376"/>
              </a:solidFill>
              <a:effectLst/>
              <a:uLnTx/>
              <a:uFillTx/>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400" i="0" u="none" strike="noStrike" kern="1200" cap="none" spc="0" normalizeH="0" baseline="0" noProof="0" dirty="0" smtClean="0">
              <a:ln>
                <a:noFill/>
              </a:ln>
              <a:solidFill>
                <a:srgbClr val="004376"/>
              </a:solidFill>
              <a:effectLst/>
              <a:uLnTx/>
              <a:uFillTx/>
              <a:latin typeface="+mn-lt"/>
              <a:ea typeface="+mn-ea"/>
              <a:cs typeface="+mn-cs"/>
            </a:endParaRPr>
          </a:p>
        </p:txBody>
      </p:sp>
      <p:pic>
        <p:nvPicPr>
          <p:cNvPr id="13" name="Picture 3"/>
          <p:cNvPicPr>
            <a:picLocks noChangeAspect="1" noChangeArrowheads="1"/>
          </p:cNvPicPr>
          <p:nvPr/>
        </p:nvPicPr>
        <p:blipFill>
          <a:blip r:embed="rId5"/>
          <a:srcRect l="-1968" t="65892" r="43895" b="19362"/>
          <a:stretch>
            <a:fillRect/>
          </a:stretch>
        </p:blipFill>
        <p:spPr bwMode="auto">
          <a:xfrm>
            <a:off x="3047300" y="998220"/>
            <a:ext cx="2164080" cy="241531"/>
          </a:xfrm>
          <a:prstGeom prst="rect">
            <a:avLst/>
          </a:prstGeom>
          <a:noFill/>
          <a:ln w="9525">
            <a:noFill/>
            <a:miter lim="800000"/>
            <a:headEnd/>
            <a:tailEnd/>
          </a:ln>
        </p:spPr>
      </p:pic>
      <p:cxnSp>
        <p:nvCxnSpPr>
          <p:cNvPr id="14" name="13 Conector recto"/>
          <p:cNvCxnSpPr/>
          <p:nvPr/>
        </p:nvCxnSpPr>
        <p:spPr>
          <a:xfrm flipV="1">
            <a:off x="0" y="2388267"/>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p:nvPicPr>
        <p:blipFill>
          <a:blip r:embed="rId6"/>
          <a:srcRect t="38736" b="28483"/>
          <a:stretch>
            <a:fillRect/>
          </a:stretch>
        </p:blipFill>
        <p:spPr bwMode="auto">
          <a:xfrm>
            <a:off x="4551219" y="2590800"/>
            <a:ext cx="4592781" cy="924560"/>
          </a:xfrm>
          <a:prstGeom prst="rect">
            <a:avLst/>
          </a:prstGeom>
          <a:noFill/>
          <a:ln w="9525">
            <a:noFill/>
            <a:miter lim="800000"/>
            <a:headEnd/>
            <a:tailEnd/>
          </a:ln>
        </p:spPr>
      </p:pic>
      <p:pic>
        <p:nvPicPr>
          <p:cNvPr id="16" name="15 Imagen" descr="IBM-e1442339359218_5MB_1956.png"/>
          <p:cNvPicPr>
            <a:picLocks noChangeAspect="1"/>
          </p:cNvPicPr>
          <p:nvPr/>
        </p:nvPicPr>
        <p:blipFill>
          <a:blip r:embed="rId7"/>
          <a:stretch>
            <a:fillRect/>
          </a:stretch>
        </p:blipFill>
        <p:spPr>
          <a:xfrm>
            <a:off x="4527227" y="997527"/>
            <a:ext cx="1688937" cy="1611246"/>
          </a:xfrm>
          <a:prstGeom prst="rect">
            <a:avLst/>
          </a:prstGeom>
        </p:spPr>
      </p:pic>
      <p:pic>
        <p:nvPicPr>
          <p:cNvPr id="17" name="Picture 1"/>
          <p:cNvPicPr>
            <a:picLocks noChangeAspect="1" noChangeArrowheads="1"/>
          </p:cNvPicPr>
          <p:nvPr/>
        </p:nvPicPr>
        <p:blipFill>
          <a:blip r:embed="rId8"/>
          <a:srcRect l="4449"/>
          <a:stretch>
            <a:fillRect/>
          </a:stretch>
        </p:blipFill>
        <p:spPr bwMode="auto">
          <a:xfrm>
            <a:off x="6213146" y="1585566"/>
            <a:ext cx="2930854" cy="1003077"/>
          </a:xfrm>
          <a:prstGeom prst="rect">
            <a:avLst/>
          </a:prstGeom>
          <a:noFill/>
          <a:ln w="9525">
            <a:noFill/>
            <a:miter lim="800000"/>
            <a:headEnd/>
            <a:tailEnd/>
          </a:ln>
        </p:spPr>
      </p:pic>
      <p:pic>
        <p:nvPicPr>
          <p:cNvPr id="18" name="Picture 2"/>
          <p:cNvPicPr>
            <a:picLocks noChangeAspect="1" noChangeArrowheads="1"/>
          </p:cNvPicPr>
          <p:nvPr/>
        </p:nvPicPr>
        <p:blipFill>
          <a:blip r:embed="rId9"/>
          <a:srcRect/>
          <a:stretch>
            <a:fillRect/>
          </a:stretch>
        </p:blipFill>
        <p:spPr bwMode="auto">
          <a:xfrm>
            <a:off x="263899" y="4142927"/>
            <a:ext cx="1693055" cy="985333"/>
          </a:xfrm>
          <a:prstGeom prst="rect">
            <a:avLst/>
          </a:prstGeom>
          <a:noFill/>
          <a:ln w="9525">
            <a:noFill/>
            <a:miter lim="800000"/>
            <a:headEnd/>
            <a:tailEnd/>
          </a:ln>
        </p:spPr>
      </p:pic>
      <p:pic>
        <p:nvPicPr>
          <p:cNvPr id="19" name="Picture 3"/>
          <p:cNvPicPr>
            <a:picLocks noChangeAspect="1" noChangeArrowheads="1"/>
          </p:cNvPicPr>
          <p:nvPr/>
        </p:nvPicPr>
        <p:blipFill>
          <a:blip r:embed="rId10"/>
          <a:srcRect/>
          <a:stretch>
            <a:fillRect/>
          </a:stretch>
        </p:blipFill>
        <p:spPr bwMode="auto">
          <a:xfrm>
            <a:off x="2069407" y="4080737"/>
            <a:ext cx="1692511" cy="1062763"/>
          </a:xfrm>
          <a:prstGeom prst="rect">
            <a:avLst/>
          </a:prstGeom>
          <a:noFill/>
          <a:ln w="9525">
            <a:noFill/>
            <a:miter lim="800000"/>
            <a:headEnd/>
            <a:tailEnd/>
          </a:ln>
        </p:spPr>
      </p:pic>
      <p:pic>
        <p:nvPicPr>
          <p:cNvPr id="23" name="Picture 2" descr="Estudiar la tabla periódica para selectividad - Academia Osorio"/>
          <p:cNvPicPr>
            <a:picLocks noChangeAspect="1" noChangeArrowheads="1"/>
          </p:cNvPicPr>
          <p:nvPr/>
        </p:nvPicPr>
        <p:blipFill>
          <a:blip r:embed="rId11"/>
          <a:srcRect b="8077"/>
          <a:stretch>
            <a:fillRect/>
          </a:stretch>
        </p:blipFill>
        <p:spPr bwMode="auto">
          <a:xfrm>
            <a:off x="6637156" y="0"/>
            <a:ext cx="2506843" cy="1536550"/>
          </a:xfrm>
          <a:prstGeom prst="rect">
            <a:avLst/>
          </a:prstGeom>
          <a:noFill/>
        </p:spPr>
      </p:pic>
      <p:sp>
        <p:nvSpPr>
          <p:cNvPr id="26" name="1 Título"/>
          <p:cNvSpPr>
            <a:spLocks noGrp="1"/>
          </p:cNvSpPr>
          <p:nvPr>
            <p:ph type="title"/>
          </p:nvPr>
        </p:nvSpPr>
        <p:spPr>
          <a:xfrm>
            <a:off x="477520" y="0"/>
            <a:ext cx="8229600" cy="1080218"/>
          </a:xfrm>
        </p:spPr>
        <p:txBody>
          <a:bodyPr/>
          <a:lstStyle/>
          <a:p>
            <a:r>
              <a:rPr lang="es-ES" dirty="0" smtClean="0">
                <a:solidFill>
                  <a:srgbClr val="005493"/>
                </a:solidFill>
                <a:latin typeface="+mn-lt"/>
              </a:rPr>
              <a:t>				CV Dr. </a:t>
            </a:r>
            <a:r>
              <a:rPr lang="es-ES" dirty="0" err="1" smtClean="0">
                <a:solidFill>
                  <a:srgbClr val="005493"/>
                </a:solidFill>
                <a:latin typeface="+mn-lt"/>
              </a:rPr>
              <a:t>Alvaro</a:t>
            </a:r>
            <a:r>
              <a:rPr lang="es-ES" dirty="0" smtClean="0">
                <a:solidFill>
                  <a:srgbClr val="005493"/>
                </a:solidFill>
                <a:latin typeface="+mn-lt"/>
              </a:rPr>
              <a:t> Muñoz Castro</a:t>
            </a:r>
            <a:endParaRPr lang="es-ES" dirty="0">
              <a:solidFill>
                <a:srgbClr val="005493"/>
              </a:solidFill>
              <a:latin typeface="+mn-lt"/>
            </a:endParaRPr>
          </a:p>
        </p:txBody>
      </p:sp>
      <p:pic>
        <p:nvPicPr>
          <p:cNvPr id="27" name="Picture 7"/>
          <p:cNvPicPr>
            <a:picLocks noChangeAspect="1" noChangeArrowheads="1"/>
          </p:cNvPicPr>
          <p:nvPr/>
        </p:nvPicPr>
        <p:blipFill>
          <a:blip r:embed="rId12"/>
          <a:srcRect l="1810" t="8314" r="4067" b="10778"/>
          <a:stretch>
            <a:fillRect/>
          </a:stretch>
        </p:blipFill>
        <p:spPr bwMode="auto">
          <a:xfrm>
            <a:off x="5791200" y="3516060"/>
            <a:ext cx="2768064" cy="159696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lIns="91425" tIns="91425" rIns="91425" bIns="91425" anchor="b" anchorCtr="0">
            <a:noAutofit/>
          </a:bodyPr>
          <a:lstStyle/>
          <a:p>
            <a:pPr lvl="0"/>
            <a:r>
              <a:rPr lang="en" dirty="0" smtClean="0"/>
              <a:t>Título, Resumen, Conclusión</a:t>
            </a:r>
            <a:br>
              <a:rPr lang="en" dirty="0" smtClean="0"/>
            </a:br>
            <a:r>
              <a:rPr lang="en" sz="2800" dirty="0" smtClean="0"/>
              <a:t>Coherencia</a:t>
            </a:r>
            <a:endParaRPr lang="en" sz="2800" dirty="0"/>
          </a:p>
        </p:txBody>
      </p:sp>
      <p:sp>
        <p:nvSpPr>
          <p:cNvPr id="10" name="2 Marcador de texto"/>
          <p:cNvSpPr>
            <a:spLocks noGrp="1"/>
          </p:cNvSpPr>
          <p:nvPr>
            <p:ph type="body" idx="1"/>
          </p:nvPr>
        </p:nvSpPr>
        <p:spPr/>
        <p:txBody>
          <a:bodyPr/>
          <a:lstStyle/>
          <a:p>
            <a:pPr algn="just"/>
            <a:r>
              <a:rPr lang="es-ES" sz="2000" dirty="0" smtClean="0">
                <a:solidFill>
                  <a:srgbClr val="005493"/>
                </a:solidFill>
              </a:rPr>
              <a:t>-Compartir mismos conceptos y términos</a:t>
            </a:r>
          </a:p>
          <a:p>
            <a:pPr algn="just"/>
            <a:r>
              <a:rPr lang="es-ES" sz="2000" dirty="0" smtClean="0">
                <a:solidFill>
                  <a:srgbClr val="005493"/>
                </a:solidFill>
              </a:rPr>
              <a:t>-Repetir palabras claves</a:t>
            </a:r>
          </a:p>
          <a:p>
            <a:pPr algn="just"/>
            <a:r>
              <a:rPr lang="es-ES" sz="2000" dirty="0" smtClean="0">
                <a:solidFill>
                  <a:srgbClr val="005493"/>
                </a:solidFill>
              </a:rPr>
              <a:t>-Deben ser textos distintos</a:t>
            </a:r>
          </a:p>
          <a:p>
            <a:pPr algn="just"/>
            <a:endParaRPr lang="es-ES" sz="2000" dirty="0"/>
          </a:p>
        </p:txBody>
      </p:sp>
      <p:pic>
        <p:nvPicPr>
          <p:cNvPr id="64514" name="Picture 2" descr="Writing with a Fountain Pen - YouTube"/>
          <p:cNvPicPr>
            <a:picLocks noChangeAspect="1" noChangeArrowheads="1"/>
          </p:cNvPicPr>
          <p:nvPr/>
        </p:nvPicPr>
        <p:blipFill>
          <a:blip r:embed="rId3"/>
          <a:srcRect r="17086"/>
          <a:stretch>
            <a:fillRect/>
          </a:stretch>
        </p:blipFill>
        <p:spPr bwMode="auto">
          <a:xfrm>
            <a:off x="1924249" y="2828925"/>
            <a:ext cx="3512145" cy="2199870"/>
          </a:xfrm>
          <a:prstGeom prst="rect">
            <a:avLst/>
          </a:prstGeom>
          <a:noFill/>
        </p:spPr>
      </p:pic>
      <p:sp>
        <p:nvSpPr>
          <p:cNvPr id="6" name="2 Marcador de texto"/>
          <p:cNvSpPr txBox="1">
            <a:spLocks/>
          </p:cNvSpPr>
          <p:nvPr/>
        </p:nvSpPr>
        <p:spPr>
          <a:xfrm>
            <a:off x="6012160" y="1200152"/>
            <a:ext cx="3131840" cy="3725698"/>
          </a:xfrm>
          <a:prstGeom prst="rect">
            <a:avLst/>
          </a:prstGeom>
        </p:spPr>
        <p:txBody>
          <a:bodyPr vert="horz" lIns="91425" tIns="91425" rIns="91425" bIns="91425" rtlCol="0" anchor="t" anchorCtr="0">
            <a:norm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smtClean="0">
                <a:ln>
                  <a:noFill/>
                </a:ln>
                <a:solidFill>
                  <a:srgbClr val="005493"/>
                </a:solidFill>
                <a:effectLst/>
                <a:uLnTx/>
                <a:uFillTx/>
                <a:latin typeface="+mn-lt"/>
                <a:ea typeface="+mn-ea"/>
                <a:cs typeface="+mn-cs"/>
              </a:rPr>
              <a:t>Título</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lang="es-MX" sz="2000" b="1" kern="1200" dirty="0" smtClean="0">
                <a:solidFill>
                  <a:srgbClr val="005493"/>
                </a:solidFill>
                <a:latin typeface="+mn-lt"/>
                <a:ea typeface="+mn-ea"/>
                <a:cs typeface="+mn-cs"/>
              </a:rPr>
              <a:t>Resumen</a:t>
            </a:r>
            <a:endParaRPr kumimoji="0" lang="es-ES" sz="2000" b="1" i="0" u="none" strike="noStrike" kern="1200" cap="none" spc="0" normalizeH="0" baseline="0" noProof="0" dirty="0" smtClean="0">
              <a:ln>
                <a:noFill/>
              </a:ln>
              <a:solidFill>
                <a:srgbClr val="005493"/>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Introducción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Metodología</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Resultados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Discusión </a:t>
            </a:r>
            <a:r>
              <a:rPr kumimoji="0" lang="es-ES" sz="2000" b="1" i="0" u="none" strike="noStrike" kern="1200" cap="none" spc="0" normalizeH="0" baseline="0" noProof="0" dirty="0" smtClean="0">
                <a:ln>
                  <a:noFill/>
                </a:ln>
                <a:solidFill>
                  <a:srgbClr val="005493"/>
                </a:solidFill>
                <a:effectLst/>
                <a:uLnTx/>
                <a:uFillTx/>
                <a:latin typeface="+mn-lt"/>
                <a:ea typeface="+mn-ea"/>
                <a:cs typeface="+mn-cs"/>
              </a:rPr>
              <a:t>Conclusiones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5493"/>
                </a:solidFill>
                <a:effectLst/>
                <a:uLnTx/>
                <a:uFillTx/>
                <a:latin typeface="+mn-lt"/>
                <a:ea typeface="+mn-ea"/>
                <a:cs typeface="+mn-cs"/>
              </a:rPr>
              <a:t>Agradecimientos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Referencias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srgbClr val="005493"/>
                </a:solidFill>
                <a:effectLst/>
                <a:uLnTx/>
                <a:uFillTx/>
                <a:latin typeface="+mn-lt"/>
                <a:ea typeface="+mn-ea"/>
                <a:cs typeface="+mn-cs"/>
              </a:rPr>
              <a:t>Notas</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smtClean="0">
              <a:ln>
                <a:noFill/>
              </a:ln>
              <a:solidFill>
                <a:schemeClr val="tx1"/>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s-ES" sz="1575" b="0" i="0" u="none" strike="noStrike" kern="1200" cap="none" spc="0" normalizeH="0" baseline="0" noProof="0" dirty="0">
              <a:ln>
                <a:noFill/>
              </a:ln>
              <a:solidFill>
                <a:schemeClr val="tx1"/>
              </a:solidFill>
              <a:effectLst/>
              <a:uLnTx/>
              <a:uFillTx/>
              <a:latin typeface="+mn-lt"/>
              <a:ea typeface="+mn-ea"/>
              <a:cs typeface="+mn-cs"/>
            </a:endParaRPr>
          </a:p>
        </p:txBody>
      </p:sp>
      <p:pic>
        <p:nvPicPr>
          <p:cNvPr id="184321" name="Picture 1"/>
          <p:cNvPicPr>
            <a:picLocks noChangeAspect="1" noChangeArrowheads="1"/>
          </p:cNvPicPr>
          <p:nvPr/>
        </p:nvPicPr>
        <p:blipFill>
          <a:blip r:embed="rId4"/>
          <a:srcRect/>
          <a:stretch>
            <a:fillRect/>
          </a:stretch>
        </p:blipFill>
        <p:spPr bwMode="auto">
          <a:xfrm>
            <a:off x="128588" y="3069434"/>
            <a:ext cx="1743776" cy="160258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4754" name="Picture 2"/>
          <p:cNvPicPr>
            <a:picLocks noChangeAspect="1" noChangeArrowheads="1"/>
          </p:cNvPicPr>
          <p:nvPr/>
        </p:nvPicPr>
        <p:blipFill>
          <a:blip r:embed="rId2"/>
          <a:srcRect/>
          <a:stretch>
            <a:fillRect/>
          </a:stretch>
        </p:blipFill>
        <p:spPr bwMode="auto">
          <a:xfrm>
            <a:off x="864394" y="0"/>
            <a:ext cx="7100888" cy="5146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6" name="5 Marcador de texto"/>
          <p:cNvSpPr>
            <a:spLocks noGrp="1"/>
          </p:cNvSpPr>
          <p:nvPr>
            <p:ph type="body" idx="1"/>
          </p:nvPr>
        </p:nvSpPr>
        <p:spPr/>
        <p:txBody>
          <a:bodyPr/>
          <a:lstStyle/>
          <a:p>
            <a:endParaRPr lang="es-ES"/>
          </a:p>
        </p:txBody>
      </p:sp>
      <p:pic>
        <p:nvPicPr>
          <p:cNvPr id="75778" name="Picture 2"/>
          <p:cNvPicPr>
            <a:picLocks noChangeAspect="1" noChangeArrowheads="1"/>
          </p:cNvPicPr>
          <p:nvPr/>
        </p:nvPicPr>
        <p:blipFill>
          <a:blip r:embed="rId2"/>
          <a:srcRect/>
          <a:stretch>
            <a:fillRect/>
          </a:stretch>
        </p:blipFill>
        <p:spPr bwMode="auto">
          <a:xfrm>
            <a:off x="-1" y="0"/>
            <a:ext cx="5765007"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6802" name="Picture 2"/>
          <p:cNvPicPr>
            <a:picLocks noChangeAspect="1" noChangeArrowheads="1"/>
          </p:cNvPicPr>
          <p:nvPr/>
        </p:nvPicPr>
        <p:blipFill>
          <a:blip r:embed="rId2"/>
          <a:srcRect/>
          <a:stretch>
            <a:fillRect/>
          </a:stretch>
        </p:blipFill>
        <p:spPr bwMode="auto">
          <a:xfrm>
            <a:off x="154632" y="0"/>
            <a:ext cx="4803131" cy="5204427"/>
          </a:xfrm>
          <a:prstGeom prst="rect">
            <a:avLst/>
          </a:prstGeom>
          <a:noFill/>
          <a:ln w="9525">
            <a:noFill/>
            <a:miter lim="800000"/>
            <a:headEnd/>
            <a:tailEnd/>
          </a:ln>
        </p:spPr>
      </p:pic>
      <p:pic>
        <p:nvPicPr>
          <p:cNvPr id="180226" name="Picture 2" descr="Performance Magazine University ranking systems - Academic Ranking of World  Universities vs World University Rankings - Performance Magazine"/>
          <p:cNvPicPr>
            <a:picLocks noChangeAspect="1" noChangeArrowheads="1"/>
          </p:cNvPicPr>
          <p:nvPr/>
        </p:nvPicPr>
        <p:blipFill>
          <a:blip r:embed="rId3"/>
          <a:srcRect/>
          <a:stretch>
            <a:fillRect/>
          </a:stretch>
        </p:blipFill>
        <p:spPr bwMode="auto">
          <a:xfrm>
            <a:off x="5722142" y="2378486"/>
            <a:ext cx="3286919" cy="144342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7" name="6 Rectángulo"/>
          <p:cNvSpPr/>
          <p:nvPr/>
        </p:nvSpPr>
        <p:spPr>
          <a:xfrm>
            <a:off x="330562" y="1179855"/>
            <a:ext cx="8640960" cy="3170099"/>
          </a:xfrm>
          <a:prstGeom prst="rect">
            <a:avLst/>
          </a:prstGeom>
        </p:spPr>
        <p:txBody>
          <a:bodyPr wrap="square">
            <a:spAutoFit/>
          </a:bodyPr>
          <a:lstStyle/>
          <a:p>
            <a:pPr algn="just"/>
            <a:endParaRPr lang="en-US" sz="2000" dirty="0" smtClean="0">
              <a:solidFill>
                <a:srgbClr val="005493"/>
              </a:solidFill>
              <a:latin typeface="+mn-lt"/>
            </a:endParaRPr>
          </a:p>
          <a:p>
            <a:pPr algn="just"/>
            <a:r>
              <a:rPr lang="es-CL" sz="2000" dirty="0" smtClean="0">
                <a:solidFill>
                  <a:srgbClr val="005493"/>
                </a:solidFill>
                <a:latin typeface="+mn-lt"/>
              </a:rPr>
              <a:t>Es necesario que los estudiantes asuman la responsabilidad en su formación científica.</a:t>
            </a:r>
          </a:p>
          <a:p>
            <a:pPr algn="just"/>
            <a:endParaRPr lang="es-CL" sz="2000" dirty="0" smtClean="0">
              <a:solidFill>
                <a:srgbClr val="005493"/>
              </a:solidFill>
              <a:latin typeface="+mn-lt"/>
            </a:endParaRPr>
          </a:p>
          <a:p>
            <a:pPr algn="just"/>
            <a:r>
              <a:rPr lang="es-CL" sz="2000" dirty="0" smtClean="0">
                <a:solidFill>
                  <a:srgbClr val="005493"/>
                </a:solidFill>
                <a:latin typeface="+mn-lt"/>
              </a:rPr>
              <a:t>Por tanto, actividades científicas son complementarias, y deben ser constantes.</a:t>
            </a:r>
          </a:p>
          <a:p>
            <a:pPr algn="just"/>
            <a:endParaRPr lang="es-CL" sz="2000" dirty="0" smtClean="0">
              <a:solidFill>
                <a:srgbClr val="005493"/>
              </a:solidFill>
              <a:latin typeface="+mn-lt"/>
            </a:endParaRPr>
          </a:p>
          <a:p>
            <a:pPr algn="just"/>
            <a:r>
              <a:rPr lang="es-CL" sz="2000" dirty="0" smtClean="0">
                <a:solidFill>
                  <a:srgbClr val="005493"/>
                </a:solidFill>
                <a:latin typeface="+mn-lt"/>
              </a:rPr>
              <a:t>Ciencia de frontera, o conocimiento que aun esta en desarrollo, permite la oportunidad ideal para que el estudiante se involucre y asuma su responsabilidad como parte de esta gran comunidad.</a:t>
            </a:r>
          </a:p>
          <a:p>
            <a:endParaRPr lang="es-CL" sz="2000" dirty="0" smtClean="0">
              <a:latin typeface="Trebuchet MS" pitchFamily="34" charset="0"/>
            </a:endParaRPr>
          </a:p>
        </p:txBody>
      </p:sp>
      <p:sp>
        <p:nvSpPr>
          <p:cNvPr id="8" name="Shape 159"/>
          <p:cNvSpPr txBox="1">
            <a:spLocks noGrp="1"/>
          </p:cNvSpPr>
          <p:nvPr>
            <p:ph type="title"/>
          </p:nvPr>
        </p:nvSpPr>
        <p:spPr>
          <a:xfrm>
            <a:off x="2052320" y="-254000"/>
            <a:ext cx="8435280" cy="1080218"/>
          </a:xfrm>
          <a:prstGeom prst="rect">
            <a:avLst/>
          </a:prstGeom>
        </p:spPr>
        <p:txBody>
          <a:bodyPr lIns="91425" tIns="91425" rIns="91425" bIns="91425" anchor="b" anchorCtr="0">
            <a:noAutofit/>
          </a:bodyPr>
          <a:lstStyle/>
          <a:p>
            <a:pPr lvl="0"/>
            <a:r>
              <a:rPr lang="es-ES" dirty="0" smtClean="0">
                <a:solidFill>
                  <a:srgbClr val="005493"/>
                </a:solidFill>
                <a:latin typeface="+mn-lt"/>
              </a:rPr>
              <a:t>Las diversas formas de</a:t>
            </a:r>
            <a:r>
              <a:rPr lang="en" dirty="0" smtClean="0">
                <a:solidFill>
                  <a:srgbClr val="005493"/>
                </a:solidFill>
                <a:latin typeface="+mn-lt"/>
              </a:rPr>
              <a:t/>
            </a:r>
            <a:br>
              <a:rPr lang="en" dirty="0" smtClean="0">
                <a:solidFill>
                  <a:srgbClr val="005493"/>
                </a:solidFill>
                <a:latin typeface="+mn-lt"/>
              </a:rPr>
            </a:br>
            <a:r>
              <a:rPr lang="en" sz="2400" dirty="0" smtClean="0">
                <a:solidFill>
                  <a:srgbClr val="005493"/>
                </a:solidFill>
                <a:latin typeface="+mn-lt"/>
              </a:rPr>
              <a:t>Comunicar Investigación/conocimiento</a:t>
            </a:r>
            <a:endParaRPr lang="en" sz="2800" dirty="0">
              <a:solidFill>
                <a:srgbClr val="005493"/>
              </a:solidFill>
              <a:latin typeface="+mn-lt"/>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2" name="1 Rectángulo"/>
          <p:cNvSpPr/>
          <p:nvPr/>
        </p:nvSpPr>
        <p:spPr>
          <a:xfrm>
            <a:off x="323528" y="1314344"/>
            <a:ext cx="8640960" cy="2246769"/>
          </a:xfrm>
          <a:prstGeom prst="rect">
            <a:avLst/>
          </a:prstGeom>
        </p:spPr>
        <p:txBody>
          <a:bodyPr wrap="square">
            <a:spAutoFit/>
          </a:bodyPr>
          <a:lstStyle/>
          <a:p>
            <a:r>
              <a:rPr lang="es-CL" sz="2000" dirty="0" smtClean="0">
                <a:solidFill>
                  <a:srgbClr val="005493"/>
                </a:solidFill>
                <a:latin typeface="+mn-lt"/>
              </a:rPr>
              <a:t>El trabajo científico, que se da a conocer es el resultado de un trabajo constante,</a:t>
            </a:r>
          </a:p>
          <a:p>
            <a:endParaRPr lang="es-CL" sz="2000" dirty="0" smtClean="0">
              <a:solidFill>
                <a:srgbClr val="005493"/>
              </a:solidFill>
              <a:latin typeface="+mn-lt"/>
            </a:endParaRPr>
          </a:p>
          <a:p>
            <a:r>
              <a:rPr lang="es-CL" sz="2000" dirty="0" smtClean="0">
                <a:solidFill>
                  <a:srgbClr val="005493"/>
                </a:solidFill>
                <a:latin typeface="+mn-lt"/>
              </a:rPr>
              <a:t>Saber compartir, defender, discutir, re-pensar,</a:t>
            </a:r>
          </a:p>
          <a:p>
            <a:endParaRPr lang="es-CL" sz="2000" dirty="0" smtClean="0">
              <a:solidFill>
                <a:srgbClr val="005493"/>
              </a:solidFill>
              <a:latin typeface="+mn-lt"/>
            </a:endParaRPr>
          </a:p>
          <a:p>
            <a:pPr>
              <a:buFont typeface="Wingdings"/>
              <a:buChar char="à"/>
            </a:pPr>
            <a:r>
              <a:rPr lang="es-CL" sz="2000" dirty="0" smtClean="0">
                <a:solidFill>
                  <a:srgbClr val="005493"/>
                </a:solidFill>
                <a:latin typeface="+mn-lt"/>
                <a:sym typeface="Wingdings" pitchFamily="2" charset="2"/>
              </a:rPr>
              <a:t> Investigar estado del Arte, búsqueda bibliográfica pertinente</a:t>
            </a:r>
          </a:p>
          <a:p>
            <a:pPr>
              <a:buFont typeface="Wingdings"/>
              <a:buChar char="à"/>
            </a:pPr>
            <a:r>
              <a:rPr lang="es-CL" sz="2000" dirty="0" smtClean="0">
                <a:solidFill>
                  <a:srgbClr val="005493"/>
                </a:solidFill>
                <a:latin typeface="+mn-lt"/>
                <a:sym typeface="Wingdings" pitchFamily="2" charset="2"/>
              </a:rPr>
              <a:t> Discutir y tener opinión sobre el tema</a:t>
            </a:r>
          </a:p>
          <a:p>
            <a:pPr>
              <a:buFont typeface="Wingdings"/>
              <a:buChar char="à"/>
            </a:pPr>
            <a:r>
              <a:rPr lang="es-CL" sz="2000" dirty="0" smtClean="0">
                <a:solidFill>
                  <a:srgbClr val="005493"/>
                </a:solidFill>
                <a:latin typeface="+mn-lt"/>
                <a:sym typeface="Wingdings" pitchFamily="2" charset="2"/>
              </a:rPr>
              <a:t> Comunicarlo, en forma escrita y presentación.</a:t>
            </a:r>
            <a:endParaRPr lang="es-CL" sz="2000" dirty="0" smtClean="0">
              <a:solidFill>
                <a:srgbClr val="005493"/>
              </a:solidFill>
              <a:latin typeface="+mn-lt"/>
            </a:endParaRPr>
          </a:p>
        </p:txBody>
      </p:sp>
      <p:sp>
        <p:nvSpPr>
          <p:cNvPr id="3" name="Shape 159"/>
          <p:cNvSpPr txBox="1">
            <a:spLocks noGrp="1"/>
          </p:cNvSpPr>
          <p:nvPr>
            <p:ph type="title"/>
          </p:nvPr>
        </p:nvSpPr>
        <p:spPr>
          <a:xfrm>
            <a:off x="2052321" y="-254000"/>
            <a:ext cx="4687916" cy="1080218"/>
          </a:xfrm>
          <a:prstGeom prst="rect">
            <a:avLst/>
          </a:prstGeom>
        </p:spPr>
        <p:txBody>
          <a:bodyPr lIns="91425" tIns="91425" rIns="91425" bIns="91425" anchor="b" anchorCtr="0">
            <a:noAutofit/>
          </a:bodyPr>
          <a:lstStyle/>
          <a:p>
            <a:pPr lvl="0" algn="ctr"/>
            <a:r>
              <a:rPr lang="es-CL" dirty="0" smtClean="0">
                <a:solidFill>
                  <a:srgbClr val="005493"/>
                </a:solidFill>
                <a:latin typeface="+mn-lt"/>
              </a:rPr>
              <a:t>Dinámica constante</a:t>
            </a:r>
            <a:endParaRPr lang="en" sz="2800" dirty="0">
              <a:solidFill>
                <a:srgbClr val="005493"/>
              </a:solidFill>
              <a:latin typeface="+mn-lt"/>
            </a:endParaRPr>
          </a:p>
        </p:txBody>
      </p:sp>
      <p:pic>
        <p:nvPicPr>
          <p:cNvPr id="12290" name="Picture 2" descr="flechas circulares para infografía. plantilla para diagrama, gráfico,  presentación y gráfico. concepto de negocio con tres opciones 11289266 PNG"/>
          <p:cNvPicPr>
            <a:picLocks noChangeAspect="1" noChangeArrowheads="1"/>
          </p:cNvPicPr>
          <p:nvPr/>
        </p:nvPicPr>
        <p:blipFill>
          <a:blip r:embed="rId5"/>
          <a:srcRect/>
          <a:stretch>
            <a:fillRect/>
          </a:stretch>
        </p:blipFill>
        <p:spPr bwMode="auto">
          <a:xfrm>
            <a:off x="6854300" y="2867891"/>
            <a:ext cx="2152540" cy="2275609"/>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3" name="2 Rectángulo"/>
          <p:cNvSpPr/>
          <p:nvPr/>
        </p:nvSpPr>
        <p:spPr>
          <a:xfrm>
            <a:off x="323528" y="1314344"/>
            <a:ext cx="8640960" cy="2554545"/>
          </a:xfrm>
          <a:prstGeom prst="rect">
            <a:avLst/>
          </a:prstGeom>
        </p:spPr>
        <p:txBody>
          <a:bodyPr wrap="square">
            <a:spAutoFit/>
          </a:bodyPr>
          <a:lstStyle/>
          <a:p>
            <a:pPr>
              <a:buFont typeface="Wingdings"/>
              <a:buChar char="à"/>
            </a:pPr>
            <a:r>
              <a:rPr lang="es-CL" sz="2000" dirty="0" smtClean="0">
                <a:solidFill>
                  <a:srgbClr val="005493"/>
                </a:solidFill>
                <a:latin typeface="+mn-lt"/>
                <a:sym typeface="Wingdings" pitchFamily="2" charset="2"/>
              </a:rPr>
              <a:t> Visitas a grupos de Investigación (locales, nacionales, internacionales)</a:t>
            </a:r>
          </a:p>
          <a:p>
            <a:pPr>
              <a:buFont typeface="Wingdings"/>
              <a:buChar char="à"/>
            </a:pPr>
            <a:r>
              <a:rPr lang="es-CL" sz="2000" dirty="0" smtClean="0">
                <a:solidFill>
                  <a:srgbClr val="005493"/>
                </a:solidFill>
                <a:latin typeface="+mn-lt"/>
                <a:sym typeface="Wingdings" pitchFamily="2" charset="2"/>
              </a:rPr>
              <a:t> Entrevistas a Investigadores</a:t>
            </a:r>
          </a:p>
          <a:p>
            <a:pPr>
              <a:buFont typeface="Wingdings"/>
              <a:buChar char="à"/>
            </a:pPr>
            <a:r>
              <a:rPr lang="es-CL" sz="2000" dirty="0" smtClean="0">
                <a:solidFill>
                  <a:srgbClr val="005493"/>
                </a:solidFill>
                <a:latin typeface="+mn-lt"/>
                <a:sym typeface="Wingdings" pitchFamily="2" charset="2"/>
              </a:rPr>
              <a:t> Lectura de Artículos científicos</a:t>
            </a:r>
          </a:p>
          <a:p>
            <a:pPr>
              <a:buFont typeface="Wingdings"/>
              <a:buChar char="à"/>
            </a:pPr>
            <a:r>
              <a:rPr lang="es-CL" sz="2000" dirty="0" smtClean="0">
                <a:solidFill>
                  <a:srgbClr val="005493"/>
                </a:solidFill>
                <a:latin typeface="+mn-lt"/>
                <a:sym typeface="Wingdings" pitchFamily="2" charset="2"/>
              </a:rPr>
              <a:t> Generar búsqueda bibliográfica</a:t>
            </a:r>
          </a:p>
          <a:p>
            <a:pPr>
              <a:buFont typeface="Wingdings"/>
              <a:buChar char="à"/>
            </a:pPr>
            <a:r>
              <a:rPr lang="es-CL" sz="2000" dirty="0" smtClean="0">
                <a:solidFill>
                  <a:srgbClr val="005493"/>
                </a:solidFill>
                <a:latin typeface="+mn-lt"/>
                <a:sym typeface="Wingdings" pitchFamily="2" charset="2"/>
              </a:rPr>
              <a:t> Participación activa en ferias y congresos</a:t>
            </a:r>
          </a:p>
          <a:p>
            <a:pPr>
              <a:buFont typeface="Wingdings"/>
              <a:buChar char="à"/>
            </a:pPr>
            <a:r>
              <a:rPr lang="es-CL" sz="2000" dirty="0" smtClean="0">
                <a:solidFill>
                  <a:srgbClr val="005493"/>
                </a:solidFill>
                <a:latin typeface="+mn-lt"/>
                <a:sym typeface="Wingdings" pitchFamily="2" charset="2"/>
              </a:rPr>
              <a:t> Escritura científica (artículos)</a:t>
            </a:r>
          </a:p>
          <a:p>
            <a:pPr>
              <a:buFont typeface="Wingdings"/>
              <a:buChar char="à"/>
            </a:pPr>
            <a:r>
              <a:rPr lang="es-CL" sz="2000" dirty="0" smtClean="0">
                <a:solidFill>
                  <a:srgbClr val="005493"/>
                </a:solidFill>
                <a:latin typeface="+mn-lt"/>
                <a:sym typeface="Wingdings" pitchFamily="2" charset="2"/>
              </a:rPr>
              <a:t> Formulación de Proyectos</a:t>
            </a:r>
          </a:p>
          <a:p>
            <a:pPr>
              <a:buFont typeface="Wingdings"/>
              <a:buChar char="à"/>
            </a:pPr>
            <a:r>
              <a:rPr lang="es-CL" sz="2000" dirty="0" smtClean="0">
                <a:solidFill>
                  <a:srgbClr val="005493"/>
                </a:solidFill>
                <a:latin typeface="+mn-lt"/>
                <a:sym typeface="Wingdings" pitchFamily="2" charset="2"/>
              </a:rPr>
              <a:t> Participación en Laboratorio científico</a:t>
            </a:r>
            <a:endParaRPr lang="es-CL" sz="2000" dirty="0" smtClean="0">
              <a:solidFill>
                <a:srgbClr val="005493"/>
              </a:solidFill>
              <a:latin typeface="+mn-lt"/>
            </a:endParaRPr>
          </a:p>
        </p:txBody>
      </p:sp>
      <p:sp>
        <p:nvSpPr>
          <p:cNvPr id="4" name="Shape 159"/>
          <p:cNvSpPr txBox="1">
            <a:spLocks noGrp="1"/>
          </p:cNvSpPr>
          <p:nvPr>
            <p:ph type="title"/>
          </p:nvPr>
        </p:nvSpPr>
        <p:spPr>
          <a:xfrm>
            <a:off x="2052320" y="-254000"/>
            <a:ext cx="8435280" cy="1080218"/>
          </a:xfrm>
          <a:prstGeom prst="rect">
            <a:avLst/>
          </a:prstGeom>
        </p:spPr>
        <p:txBody>
          <a:bodyPr lIns="91425" tIns="91425" rIns="91425" bIns="91425" anchor="b" anchorCtr="0">
            <a:noAutofit/>
          </a:bodyPr>
          <a:lstStyle/>
          <a:p>
            <a:pPr lvl="0"/>
            <a:r>
              <a:rPr lang="es-CL" dirty="0" smtClean="0">
                <a:solidFill>
                  <a:srgbClr val="005493"/>
                </a:solidFill>
                <a:latin typeface="+mn-lt"/>
              </a:rPr>
              <a:t>¿Cómo fomentar esta actividad?</a:t>
            </a:r>
            <a:endParaRPr lang="en" sz="2800" dirty="0">
              <a:solidFill>
                <a:srgbClr val="005493"/>
              </a:solidFill>
              <a:latin typeface="+mn-lt"/>
            </a:endParaRPr>
          </a:p>
        </p:txBody>
      </p:sp>
      <p:pic>
        <p:nvPicPr>
          <p:cNvPr id="10242" name="Picture 2" descr="Cómo fomentar la creatividad | Blog Santander Open Academy"/>
          <p:cNvPicPr>
            <a:picLocks noChangeAspect="1" noChangeArrowheads="1"/>
          </p:cNvPicPr>
          <p:nvPr/>
        </p:nvPicPr>
        <p:blipFill>
          <a:blip r:embed="rId5"/>
          <a:srcRect/>
          <a:stretch>
            <a:fillRect/>
          </a:stretch>
        </p:blipFill>
        <p:spPr bwMode="auto">
          <a:xfrm>
            <a:off x="5814060" y="2923540"/>
            <a:ext cx="3329940" cy="2219960"/>
          </a:xfrm>
          <a:prstGeom prst="rect">
            <a:avLst/>
          </a:prstGeom>
          <a:noFill/>
        </p:spPr>
      </p:pic>
      <p:pic>
        <p:nvPicPr>
          <p:cNvPr id="10244" name="Picture 4" descr="Cómo fomentar la colaboración entre equipos?"/>
          <p:cNvPicPr>
            <a:picLocks noChangeAspect="1" noChangeArrowheads="1"/>
          </p:cNvPicPr>
          <p:nvPr/>
        </p:nvPicPr>
        <p:blipFill>
          <a:blip r:embed="rId6"/>
          <a:srcRect/>
          <a:stretch>
            <a:fillRect/>
          </a:stretch>
        </p:blipFill>
        <p:spPr bwMode="auto">
          <a:xfrm>
            <a:off x="6865620" y="0"/>
            <a:ext cx="2278380" cy="1279809"/>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47</a:t>
            </a:fld>
            <a:endParaRPr lang="es-CL" altLang="en-US">
              <a:solidFill>
                <a:srgbClr val="004376"/>
              </a:solidFill>
            </a:endParaRPr>
          </a:p>
        </p:txBody>
      </p:sp>
      <p:sp>
        <p:nvSpPr>
          <p:cNvPr id="12" name="Shape 114"/>
          <p:cNvSpPr txBox="1">
            <a:spLocks/>
          </p:cNvSpPr>
          <p:nvPr/>
        </p:nvSpPr>
        <p:spPr>
          <a:xfrm>
            <a:off x="171233" y="947587"/>
            <a:ext cx="8229600" cy="4693920"/>
          </a:xfrm>
          <a:prstGeom prst="rect">
            <a:avLst/>
          </a:prstGeom>
        </p:spPr>
        <p:txBody>
          <a:bodyPr vert="horz" lIns="91425" tIns="91425" rIns="91425" bIns="91425" rtlCol="0" anchor="t" anchorCtr="0">
            <a:noAutofit/>
          </a:bodyPr>
          <a:lstStyle/>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CL" sz="2000" kern="1200" dirty="0" smtClean="0">
                <a:solidFill>
                  <a:srgbClr val="004376"/>
                </a:solidFill>
                <a:latin typeface="+mn-lt"/>
                <a:ea typeface="+mn-ea"/>
                <a:cs typeface="+mn-cs"/>
              </a:rPr>
              <a:t>Web of </a:t>
            </a:r>
            <a:r>
              <a:rPr lang="es-CL" sz="2000" kern="1200" dirty="0" err="1" smtClean="0">
                <a:solidFill>
                  <a:srgbClr val="004376"/>
                </a:solidFill>
                <a:latin typeface="+mn-lt"/>
                <a:ea typeface="+mn-ea"/>
                <a:cs typeface="+mn-cs"/>
              </a:rPr>
              <a:t>Science</a:t>
            </a:r>
            <a:endParaRPr lang="es-ES" sz="2000" kern="1200" dirty="0" smtClean="0">
              <a:solidFill>
                <a:srgbClr val="004376"/>
              </a:solidFill>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CL" sz="2000" kern="1200" dirty="0" err="1" smtClean="0">
                <a:solidFill>
                  <a:srgbClr val="004376"/>
                </a:solidFill>
                <a:latin typeface="+mn-lt"/>
                <a:ea typeface="+mn-ea"/>
                <a:cs typeface="+mn-cs"/>
              </a:rPr>
              <a:t>Scopus</a:t>
            </a:r>
            <a:r>
              <a:rPr lang="es-CL" sz="2000" kern="1200" dirty="0" smtClean="0">
                <a:solidFill>
                  <a:srgbClr val="004376"/>
                </a:solidFill>
                <a:latin typeface="+mn-lt"/>
                <a:ea typeface="+mn-ea"/>
                <a:cs typeface="+mn-cs"/>
              </a:rPr>
              <a:t>/</a:t>
            </a:r>
            <a:r>
              <a:rPr lang="es-CL" sz="2000" kern="1200" dirty="0" err="1" smtClean="0">
                <a:solidFill>
                  <a:srgbClr val="004376"/>
                </a:solidFill>
                <a:latin typeface="+mn-lt"/>
                <a:ea typeface="+mn-ea"/>
                <a:cs typeface="+mn-cs"/>
              </a:rPr>
              <a:t>Scimago</a:t>
            </a:r>
            <a:endParaRPr lang="es-CL" sz="2000" kern="1200" dirty="0" smtClean="0">
              <a:solidFill>
                <a:srgbClr val="004376"/>
              </a:solidFill>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CL" sz="2000" kern="1200" dirty="0" err="1" smtClean="0">
                <a:solidFill>
                  <a:srgbClr val="004376"/>
                </a:solidFill>
                <a:latin typeface="+mn-lt"/>
                <a:ea typeface="+mn-ea"/>
                <a:cs typeface="+mn-cs"/>
              </a:rPr>
              <a:t>Shangai</a:t>
            </a:r>
            <a:endParaRPr lang="es-ES" sz="2000" kern="1200" dirty="0" smtClean="0">
              <a:solidFill>
                <a:srgbClr val="004376"/>
              </a:solidFill>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err="1" smtClean="0">
                <a:solidFill>
                  <a:srgbClr val="004376"/>
                </a:solidFill>
                <a:latin typeface="+mn-lt"/>
                <a:ea typeface="+mn-ea"/>
                <a:cs typeface="+mn-cs"/>
              </a:rPr>
              <a:t>Nature</a:t>
            </a:r>
            <a:r>
              <a:rPr lang="es-ES" sz="2000" kern="1200" dirty="0" smtClean="0">
                <a:solidFill>
                  <a:srgbClr val="004376"/>
                </a:solidFill>
                <a:latin typeface="+mn-lt"/>
                <a:ea typeface="+mn-ea"/>
                <a:cs typeface="+mn-cs"/>
              </a:rPr>
              <a:t> </a:t>
            </a:r>
            <a:r>
              <a:rPr lang="es-ES" sz="2000" kern="1200" dirty="0" err="1" smtClean="0">
                <a:solidFill>
                  <a:srgbClr val="004376"/>
                </a:solidFill>
                <a:latin typeface="+mn-lt"/>
                <a:ea typeface="+mn-ea"/>
                <a:cs typeface="+mn-cs"/>
              </a:rPr>
              <a:t>Index</a:t>
            </a:r>
            <a:r>
              <a:rPr lang="es-ES" sz="2000" kern="1200" dirty="0" smtClean="0">
                <a:solidFill>
                  <a:srgbClr val="004376"/>
                </a:solidFill>
                <a:latin typeface="+mn-lt"/>
                <a:ea typeface="+mn-ea"/>
                <a:cs typeface="+mn-cs"/>
              </a:rPr>
              <a:t>** </a:t>
            </a:r>
          </a:p>
          <a:p>
            <a:pPr marL="128588" marR="0" lvl="0" indent="-128588" algn="just" defTabSz="514350" rtl="0" eaLnBrk="1" fontAlgn="base" latinLnBrk="0" hangingPunct="1">
              <a:lnSpc>
                <a:spcPct val="90000"/>
              </a:lnSpc>
              <a:spcBef>
                <a:spcPts val="563"/>
              </a:spcBef>
              <a:spcAft>
                <a:spcPct val="0"/>
              </a:spcAft>
              <a:buClrTx/>
              <a:buSzTx/>
              <a:tabLst/>
              <a:defRPr/>
            </a:pPr>
            <a:r>
              <a:rPr lang="es-ES" sz="2000" kern="1200" dirty="0" smtClean="0">
                <a:solidFill>
                  <a:srgbClr val="004376"/>
                </a:solidFill>
                <a:latin typeface="+mn-lt"/>
                <a:ea typeface="+mn-ea"/>
                <a:cs typeface="+mn-cs"/>
              </a:rPr>
              <a:t>(líder en química 2015-)</a:t>
            </a: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CL" sz="2000" kern="1200" dirty="0" smtClean="0">
                <a:solidFill>
                  <a:srgbClr val="004376"/>
                </a:solidFill>
                <a:latin typeface="+mn-lt"/>
                <a:ea typeface="+mn-ea"/>
                <a:cs typeface="+mn-cs"/>
              </a:rPr>
              <a:t>H-factor</a:t>
            </a:r>
            <a:endParaRPr lang="es-ES" sz="2000" kern="1200" dirty="0" smtClean="0">
              <a:solidFill>
                <a:srgbClr val="004376"/>
              </a:solidFill>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err="1" smtClean="0">
                <a:solidFill>
                  <a:srgbClr val="004376"/>
                </a:solidFill>
                <a:latin typeface="+mn-lt"/>
                <a:ea typeface="+mn-ea"/>
                <a:cs typeface="+mn-cs"/>
              </a:rPr>
              <a:t>Highly</a:t>
            </a:r>
            <a:r>
              <a:rPr lang="es-ES" sz="2000" kern="1200" dirty="0" smtClean="0">
                <a:solidFill>
                  <a:srgbClr val="004376"/>
                </a:solidFill>
                <a:latin typeface="+mn-lt"/>
                <a:ea typeface="+mn-ea"/>
                <a:cs typeface="+mn-cs"/>
              </a:rPr>
              <a:t> </a:t>
            </a:r>
            <a:r>
              <a:rPr lang="es-ES" sz="2000" kern="1200" dirty="0" err="1" smtClean="0">
                <a:solidFill>
                  <a:srgbClr val="004376"/>
                </a:solidFill>
                <a:latin typeface="+mn-lt"/>
                <a:ea typeface="+mn-ea"/>
                <a:cs typeface="+mn-cs"/>
              </a:rPr>
              <a:t>cited</a:t>
            </a:r>
            <a:r>
              <a:rPr lang="es-ES" sz="2000" kern="1200" dirty="0" smtClean="0">
                <a:solidFill>
                  <a:srgbClr val="004376"/>
                </a:solidFill>
                <a:latin typeface="+mn-lt"/>
                <a:ea typeface="+mn-ea"/>
                <a:cs typeface="+mn-cs"/>
              </a:rPr>
              <a:t> </a:t>
            </a:r>
            <a:r>
              <a:rPr lang="es-ES" sz="2000" kern="1200" dirty="0" err="1" smtClean="0">
                <a:solidFill>
                  <a:srgbClr val="004376"/>
                </a:solidFill>
                <a:latin typeface="+mn-lt"/>
                <a:ea typeface="+mn-ea"/>
                <a:cs typeface="+mn-cs"/>
              </a:rPr>
              <a:t>researchers</a:t>
            </a:r>
            <a:endParaRPr lang="es-ES" sz="2000" kern="1200" dirty="0" smtClean="0">
              <a:solidFill>
                <a:srgbClr val="004376"/>
              </a:solidFill>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s-ES" sz="2000" i="0" u="none" strike="noStrike" kern="1200" cap="none" spc="0" normalizeH="0" baseline="0" noProof="0" dirty="0" smtClean="0">
                <a:ln>
                  <a:noFill/>
                </a:ln>
                <a:solidFill>
                  <a:srgbClr val="004376"/>
                </a:solidFill>
                <a:effectLst/>
                <a:uLnTx/>
                <a:uFillTx/>
                <a:latin typeface="+mn-lt"/>
                <a:ea typeface="+mn-ea"/>
                <a:cs typeface="+mn-cs"/>
              </a:rPr>
              <a:t>Top 2% </a:t>
            </a:r>
            <a:r>
              <a:rPr kumimoji="0" lang="es-ES" sz="2000" i="0" u="none" strike="noStrike" kern="1200" cap="none" spc="0" normalizeH="0" baseline="0" noProof="0" dirty="0" err="1" smtClean="0">
                <a:ln>
                  <a:noFill/>
                </a:ln>
                <a:solidFill>
                  <a:srgbClr val="004376"/>
                </a:solidFill>
                <a:effectLst/>
                <a:uLnTx/>
                <a:uFillTx/>
                <a:latin typeface="+mn-lt"/>
                <a:ea typeface="+mn-ea"/>
                <a:cs typeface="+mn-cs"/>
              </a:rPr>
              <a:t>researchers</a:t>
            </a:r>
            <a:endParaRPr kumimoji="0" lang="es-ES" sz="2000" i="0" u="none" strike="noStrike" kern="1200" cap="none" spc="0" normalizeH="0" baseline="0" noProof="0" dirty="0" smtClean="0">
              <a:ln>
                <a:noFill/>
              </a:ln>
              <a:solidFill>
                <a:srgbClr val="004376"/>
              </a:solidFill>
              <a:effectLst/>
              <a:uLnTx/>
              <a:uFillTx/>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lang="es-ES" sz="2000" kern="1200" dirty="0" err="1" smtClean="0">
                <a:solidFill>
                  <a:srgbClr val="004376"/>
                </a:solidFill>
                <a:latin typeface="+mn-lt"/>
                <a:ea typeface="+mn-ea"/>
                <a:cs typeface="+mn-cs"/>
              </a:rPr>
              <a:t>Etc</a:t>
            </a:r>
            <a:r>
              <a:rPr lang="es-ES" sz="2000" kern="1200" dirty="0" smtClean="0">
                <a:solidFill>
                  <a:srgbClr val="004376"/>
                </a:solidFill>
                <a:latin typeface="+mn-lt"/>
                <a:ea typeface="+mn-ea"/>
                <a:cs typeface="+mn-cs"/>
              </a:rPr>
              <a:t>…</a:t>
            </a:r>
            <a:endParaRPr kumimoji="0" lang="en-US" sz="2400" i="0" u="none" strike="noStrike" kern="1200" cap="none" spc="0" normalizeH="0" baseline="0" noProof="0" dirty="0" smtClean="0">
              <a:ln>
                <a:noFill/>
              </a:ln>
              <a:solidFill>
                <a:srgbClr val="004376"/>
              </a:solidFill>
              <a:effectLst/>
              <a:uLnTx/>
              <a:uFillTx/>
              <a:latin typeface="+mn-lt"/>
              <a:ea typeface="+mn-ea"/>
              <a:cs typeface="+mn-cs"/>
            </a:endParaRPr>
          </a:p>
          <a:p>
            <a:pPr marL="128588" marR="0" lvl="0" indent="-128588" algn="just"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400" i="0" u="none" strike="noStrike" kern="1200" cap="none" spc="0" normalizeH="0" baseline="0" noProof="0" dirty="0" smtClean="0">
              <a:ln>
                <a:noFill/>
              </a:ln>
              <a:solidFill>
                <a:srgbClr val="004376"/>
              </a:solidFill>
              <a:effectLst/>
              <a:uLnTx/>
              <a:uFillTx/>
              <a:latin typeface="+mn-lt"/>
              <a:ea typeface="+mn-ea"/>
              <a:cs typeface="+mn-cs"/>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2706909"/>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1309255" y="0"/>
            <a:ext cx="6109393" cy="1080218"/>
          </a:xfrm>
        </p:spPr>
        <p:txBody>
          <a:bodyPr/>
          <a:lstStyle/>
          <a:p>
            <a:pPr algn="ctr"/>
            <a:r>
              <a:rPr lang="es-CL" dirty="0" smtClean="0">
                <a:solidFill>
                  <a:srgbClr val="005493"/>
                </a:solidFill>
                <a:latin typeface="+mn-lt"/>
              </a:rPr>
              <a:t>¿Como medir contribución?</a:t>
            </a:r>
            <a:br>
              <a:rPr lang="es-CL" dirty="0" smtClean="0">
                <a:solidFill>
                  <a:srgbClr val="005493"/>
                </a:solidFill>
                <a:latin typeface="+mn-lt"/>
              </a:rPr>
            </a:br>
            <a:r>
              <a:rPr lang="es-CL" dirty="0" smtClean="0">
                <a:solidFill>
                  <a:srgbClr val="005493"/>
                </a:solidFill>
                <a:latin typeface="+mn-lt"/>
              </a:rPr>
              <a:t>(</a:t>
            </a:r>
            <a:r>
              <a:rPr lang="es-ES" dirty="0" err="1" smtClean="0">
                <a:solidFill>
                  <a:srgbClr val="005493"/>
                </a:solidFill>
                <a:latin typeface="+mn-lt"/>
              </a:rPr>
              <a:t>Cienciometría</a:t>
            </a:r>
            <a:r>
              <a:rPr lang="es-ES" dirty="0" smtClean="0">
                <a:solidFill>
                  <a:srgbClr val="005493"/>
                </a:solidFill>
                <a:latin typeface="+mn-lt"/>
              </a:rPr>
              <a:t>) </a:t>
            </a:r>
            <a:endParaRPr lang="es-ES" dirty="0">
              <a:solidFill>
                <a:srgbClr val="005493"/>
              </a:solidFill>
              <a:latin typeface="+mn-lt"/>
            </a:endParaRPr>
          </a:p>
        </p:txBody>
      </p:sp>
      <p:pic>
        <p:nvPicPr>
          <p:cNvPr id="2050" name="Picture 2" descr="Top 10 research institutions in natural and health sciences in 2023 -  Global Times"/>
          <p:cNvPicPr>
            <a:picLocks noChangeAspect="1" noChangeArrowheads="1"/>
          </p:cNvPicPr>
          <p:nvPr/>
        </p:nvPicPr>
        <p:blipFill>
          <a:blip r:embed="rId6"/>
          <a:srcRect b="34247"/>
          <a:stretch>
            <a:fillRect/>
          </a:stretch>
        </p:blipFill>
        <p:spPr bwMode="auto">
          <a:xfrm>
            <a:off x="4842165" y="870564"/>
            <a:ext cx="4301836" cy="2828600"/>
          </a:xfrm>
          <a:prstGeom prst="rect">
            <a:avLst/>
          </a:prstGeom>
          <a:noFill/>
        </p:spPr>
      </p:pic>
      <p:pic>
        <p:nvPicPr>
          <p:cNvPr id="21" name="Picture 4" descr="Scimago Journal &amp; Country Rank: indicadres de impacto para la ciencia"/>
          <p:cNvPicPr>
            <a:picLocks noChangeAspect="1" noChangeArrowheads="1"/>
          </p:cNvPicPr>
          <p:nvPr/>
        </p:nvPicPr>
        <p:blipFill>
          <a:blip r:embed="rId7"/>
          <a:srcRect l="16964" t="28055" r="19362" b="39751"/>
          <a:stretch>
            <a:fillRect/>
          </a:stretch>
        </p:blipFill>
        <p:spPr bwMode="auto">
          <a:xfrm>
            <a:off x="2258307" y="1333902"/>
            <a:ext cx="1476132" cy="423639"/>
          </a:xfrm>
          <a:prstGeom prst="rect">
            <a:avLst/>
          </a:prstGeom>
          <a:noFill/>
        </p:spPr>
      </p:pic>
      <p:pic>
        <p:nvPicPr>
          <p:cNvPr id="22" name="Picture 6" descr="Introducción - Web of Science (WoS) - Biblioguías at Universidad de Las  Palmas de Gran Canaria"/>
          <p:cNvPicPr>
            <a:picLocks noChangeAspect="1" noChangeArrowheads="1"/>
          </p:cNvPicPr>
          <p:nvPr/>
        </p:nvPicPr>
        <p:blipFill>
          <a:blip r:embed="rId8"/>
          <a:srcRect/>
          <a:stretch>
            <a:fillRect/>
          </a:stretch>
        </p:blipFill>
        <p:spPr bwMode="auto">
          <a:xfrm>
            <a:off x="2249079" y="903031"/>
            <a:ext cx="1479655" cy="425401"/>
          </a:xfrm>
          <a:prstGeom prst="rect">
            <a:avLst/>
          </a:prstGeom>
          <a:noFill/>
        </p:spPr>
      </p:pic>
      <p:sp>
        <p:nvSpPr>
          <p:cNvPr id="24" name="1 Título"/>
          <p:cNvSpPr txBox="1">
            <a:spLocks/>
          </p:cNvSpPr>
          <p:nvPr/>
        </p:nvSpPr>
        <p:spPr bwMode="auto">
          <a:xfrm>
            <a:off x="4287982" y="3616518"/>
            <a:ext cx="4856018"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s-CL" sz="2475" b="0" i="0" u="none" strike="noStrike" kern="1200" cap="none" spc="0" normalizeH="0" baseline="0" noProof="0" dirty="0" smtClean="0">
                <a:ln>
                  <a:noFill/>
                </a:ln>
                <a:solidFill>
                  <a:srgbClr val="005493"/>
                </a:solidFill>
                <a:effectLst/>
                <a:uLnTx/>
                <a:uFillTx/>
                <a:latin typeface="+mn-lt"/>
                <a:ea typeface="+mj-ea"/>
                <a:cs typeface="+mj-cs"/>
              </a:rPr>
              <a:t>Estrategias de posicionamiento Nacional/Regional/Mundial</a:t>
            </a:r>
            <a:r>
              <a:rPr kumimoji="0" lang="es-ES" sz="2475" b="0" i="0" u="none" strike="noStrike" kern="1200" cap="none" spc="0" normalizeH="0" baseline="0" noProof="0" dirty="0" smtClean="0">
                <a:ln>
                  <a:noFill/>
                </a:ln>
                <a:solidFill>
                  <a:srgbClr val="005493"/>
                </a:solidFill>
                <a:effectLst/>
                <a:uLnTx/>
                <a:uFillTx/>
                <a:latin typeface="+mn-lt"/>
                <a:ea typeface="+mj-ea"/>
                <a:cs typeface="+mj-cs"/>
              </a:rPr>
              <a:t> </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pic>
        <p:nvPicPr>
          <p:cNvPr id="2051" name="Picture 3"/>
          <p:cNvPicPr>
            <a:picLocks noChangeAspect="1" noChangeArrowheads="1"/>
          </p:cNvPicPr>
          <p:nvPr/>
        </p:nvPicPr>
        <p:blipFill>
          <a:blip r:embed="rId9"/>
          <a:srcRect/>
          <a:stretch>
            <a:fillRect/>
          </a:stretch>
        </p:blipFill>
        <p:spPr bwMode="auto">
          <a:xfrm>
            <a:off x="2254654" y="2092035"/>
            <a:ext cx="1444944" cy="257463"/>
          </a:xfrm>
          <a:prstGeom prst="rect">
            <a:avLst/>
          </a:prstGeom>
          <a:noFill/>
          <a:ln w="9525">
            <a:noFill/>
            <a:miter lim="800000"/>
            <a:headEnd/>
            <a:tailEnd/>
          </a:ln>
          <a:effectLst/>
        </p:spPr>
      </p:pic>
      <p:pic>
        <p:nvPicPr>
          <p:cNvPr id="2052" name="Picture 4"/>
          <p:cNvPicPr>
            <a:picLocks noChangeAspect="1" noChangeArrowheads="1"/>
          </p:cNvPicPr>
          <p:nvPr/>
        </p:nvPicPr>
        <p:blipFill>
          <a:blip r:embed="rId10"/>
          <a:srcRect/>
          <a:stretch>
            <a:fillRect/>
          </a:stretch>
        </p:blipFill>
        <p:spPr bwMode="auto">
          <a:xfrm>
            <a:off x="2486892" y="1767371"/>
            <a:ext cx="1018309" cy="337079"/>
          </a:xfrm>
          <a:prstGeom prst="rect">
            <a:avLst/>
          </a:prstGeom>
          <a:noFill/>
          <a:ln w="9525">
            <a:noFill/>
            <a:miter lim="800000"/>
            <a:headEnd/>
            <a:tailEnd/>
          </a:ln>
          <a:effectLst/>
        </p:spPr>
      </p:pic>
      <p:pic>
        <p:nvPicPr>
          <p:cNvPr id="2053" name="Picture 5"/>
          <p:cNvPicPr>
            <a:picLocks noChangeAspect="1" noChangeArrowheads="1"/>
          </p:cNvPicPr>
          <p:nvPr/>
        </p:nvPicPr>
        <p:blipFill>
          <a:blip r:embed="rId11"/>
          <a:srcRect t="31497" b="35764"/>
          <a:stretch>
            <a:fillRect/>
          </a:stretch>
        </p:blipFill>
        <p:spPr bwMode="auto">
          <a:xfrm>
            <a:off x="4367155" y="4516583"/>
            <a:ext cx="4776843" cy="626918"/>
          </a:xfrm>
          <a:prstGeom prst="rect">
            <a:avLst/>
          </a:prstGeom>
          <a:noFill/>
          <a:ln w="9525">
            <a:noFill/>
            <a:miter lim="800000"/>
            <a:headEnd/>
            <a:tailEnd/>
          </a:ln>
          <a:effectLst/>
        </p:spPr>
      </p:pic>
      <p:pic>
        <p:nvPicPr>
          <p:cNvPr id="25" name="Picture 3"/>
          <p:cNvPicPr>
            <a:picLocks noChangeAspect="1" noChangeArrowheads="1"/>
          </p:cNvPicPr>
          <p:nvPr/>
        </p:nvPicPr>
        <p:blipFill>
          <a:blip r:embed="rId12"/>
          <a:srcRect/>
          <a:stretch>
            <a:fillRect/>
          </a:stretch>
        </p:blipFill>
        <p:spPr bwMode="auto">
          <a:xfrm>
            <a:off x="1264098" y="3727413"/>
            <a:ext cx="2542380" cy="1416087"/>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48</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2388267"/>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1309255" y="0"/>
            <a:ext cx="6109393" cy="1080218"/>
          </a:xfrm>
        </p:spPr>
        <p:txBody>
          <a:bodyPr/>
          <a:lstStyle/>
          <a:p>
            <a:pPr algn="ctr"/>
            <a:r>
              <a:rPr lang="es-CL" dirty="0" smtClean="0">
                <a:solidFill>
                  <a:srgbClr val="005493"/>
                </a:solidFill>
                <a:latin typeface="+mn-lt"/>
              </a:rPr>
              <a:t>Contribución</a:t>
            </a:r>
            <a:endParaRPr lang="es-ES" dirty="0">
              <a:solidFill>
                <a:srgbClr val="005493"/>
              </a:solidFill>
              <a:latin typeface="+mn-lt"/>
            </a:endParaRPr>
          </a:p>
        </p:txBody>
      </p:sp>
      <p:sp>
        <p:nvSpPr>
          <p:cNvPr id="8" name="Shape 114"/>
          <p:cNvSpPr txBox="1">
            <a:spLocks/>
          </p:cNvSpPr>
          <p:nvPr/>
        </p:nvSpPr>
        <p:spPr>
          <a:xfrm>
            <a:off x="3004487" y="1669466"/>
            <a:ext cx="4767912" cy="1997762"/>
          </a:xfrm>
          <a:prstGeom prst="rect">
            <a:avLst/>
          </a:prstGeom>
        </p:spPr>
        <p:txBody>
          <a:bodyPr vert="horz" lIns="91425" tIns="91425" rIns="91425" bIns="91425" rtlCol="0" anchor="t" anchorCtr="0">
            <a:noAutofit/>
          </a:bodyPr>
          <a:lstStyle/>
          <a:p>
            <a:pPr marL="128588" marR="0" lvl="0" indent="-128588" algn="just" defTabSz="514350" rtl="0" eaLnBrk="1" fontAlgn="base" latinLnBrk="0" hangingPunct="1">
              <a:lnSpc>
                <a:spcPct val="90000"/>
              </a:lnSpc>
              <a:spcBef>
                <a:spcPts val="563"/>
              </a:spcBef>
              <a:spcAft>
                <a:spcPct val="0"/>
              </a:spcAft>
              <a:buClrTx/>
              <a:buSzTx/>
              <a:tabLst/>
              <a:defRPr/>
            </a:pPr>
            <a:r>
              <a:rPr kumimoji="0" lang="en-US" sz="5400" i="0" u="none" strike="noStrike" kern="1200" cap="none" spc="0" normalizeH="0" baseline="0" noProof="0" dirty="0" err="1" smtClean="0">
                <a:ln>
                  <a:noFill/>
                </a:ln>
                <a:solidFill>
                  <a:srgbClr val="004376"/>
                </a:solidFill>
                <a:effectLst/>
                <a:uLnTx/>
                <a:uFillTx/>
                <a:latin typeface="+mn-lt"/>
                <a:ea typeface="+mn-ea"/>
                <a:cs typeface="+mn-cs"/>
              </a:rPr>
              <a:t>Propósito</a:t>
            </a:r>
            <a:endParaRPr kumimoji="0" lang="en-US" sz="2400" i="0" u="none" strike="noStrike" kern="1200" cap="none" spc="0" normalizeH="0" baseline="0" noProof="0" dirty="0" smtClean="0">
              <a:ln>
                <a:noFill/>
              </a:ln>
              <a:solidFill>
                <a:srgbClr val="004376"/>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49</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2388267"/>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1309255" y="0"/>
            <a:ext cx="6109393" cy="1080218"/>
          </a:xfrm>
        </p:spPr>
        <p:txBody>
          <a:bodyPr/>
          <a:lstStyle/>
          <a:p>
            <a:pPr algn="ctr"/>
            <a:r>
              <a:rPr lang="es-CL" dirty="0" smtClean="0">
                <a:solidFill>
                  <a:srgbClr val="005493"/>
                </a:solidFill>
                <a:latin typeface="+mn-lt"/>
              </a:rPr>
              <a:t>Filosofía</a:t>
            </a:r>
            <a:endParaRPr lang="es-ES" dirty="0">
              <a:solidFill>
                <a:srgbClr val="005493"/>
              </a:solidFill>
              <a:latin typeface="+mn-lt"/>
            </a:endParaRPr>
          </a:p>
        </p:txBody>
      </p:sp>
      <p:pic>
        <p:nvPicPr>
          <p:cNvPr id="1026" name="Picture 2"/>
          <p:cNvPicPr>
            <a:picLocks noChangeAspect="1" noChangeArrowheads="1"/>
          </p:cNvPicPr>
          <p:nvPr/>
        </p:nvPicPr>
        <p:blipFill>
          <a:blip r:embed="rId6"/>
          <a:srcRect b="19574"/>
          <a:stretch>
            <a:fillRect/>
          </a:stretch>
        </p:blipFill>
        <p:spPr bwMode="auto">
          <a:xfrm>
            <a:off x="0" y="731519"/>
            <a:ext cx="4273097" cy="4285853"/>
          </a:xfrm>
          <a:prstGeom prst="rect">
            <a:avLst/>
          </a:prstGeom>
          <a:noFill/>
          <a:ln w="9525">
            <a:noFill/>
            <a:miter lim="800000"/>
            <a:headEnd/>
            <a:tailEnd/>
          </a:ln>
          <a:effectLst/>
        </p:spPr>
      </p:pic>
      <p:pic>
        <p:nvPicPr>
          <p:cNvPr id="9" name="Picture 2"/>
          <p:cNvPicPr>
            <a:picLocks noChangeAspect="1" noChangeArrowheads="1"/>
          </p:cNvPicPr>
          <p:nvPr/>
        </p:nvPicPr>
        <p:blipFill>
          <a:blip r:embed="rId6"/>
          <a:srcRect t="80599"/>
          <a:stretch>
            <a:fillRect/>
          </a:stretch>
        </p:blipFill>
        <p:spPr bwMode="auto">
          <a:xfrm>
            <a:off x="4292952" y="1738205"/>
            <a:ext cx="4713735" cy="1140461"/>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2" name="Shape 114"/>
          <p:cNvSpPr txBox="1">
            <a:spLocks/>
          </p:cNvSpPr>
          <p:nvPr/>
        </p:nvSpPr>
        <p:spPr>
          <a:xfrm>
            <a:off x="0" y="3069538"/>
            <a:ext cx="4585855" cy="2073962"/>
          </a:xfrm>
          <a:prstGeom prst="rect">
            <a:avLst/>
          </a:prstGeom>
        </p:spPr>
        <p:txBody>
          <a:bodyPr vert="horz" lIns="91425" tIns="91425" rIns="91425" bIns="91425" rtlCol="0" anchor="t" anchorCtr="0">
            <a:noAutofit/>
          </a:bodyPr>
          <a:lstStyle/>
          <a:p>
            <a:pPr marL="128588" indent="-128588" algn="ctr" defTabSz="514350" fontAlgn="base">
              <a:lnSpc>
                <a:spcPct val="90000"/>
              </a:lnSpc>
              <a:spcBef>
                <a:spcPts val="563"/>
              </a:spcBef>
              <a:spcAft>
                <a:spcPct val="0"/>
              </a:spcAft>
              <a:defRPr/>
            </a:pPr>
            <a:r>
              <a:rPr kumimoji="0" lang="en-US" sz="2400" i="0" u="none" strike="noStrike" kern="1200" cap="none" spc="0" normalizeH="0" baseline="0" noProof="0" dirty="0" smtClean="0">
                <a:ln>
                  <a:noFill/>
                </a:ln>
                <a:solidFill>
                  <a:srgbClr val="004376"/>
                </a:solidFill>
                <a:effectLst/>
                <a:uLnTx/>
                <a:uFillTx/>
                <a:latin typeface="+mn-lt"/>
                <a:ea typeface="+mn-ea"/>
                <a:cs typeface="+mn-cs"/>
              </a:rPr>
              <a:t>51,200</a:t>
            </a:r>
            <a:r>
              <a:rPr kumimoji="0" lang="en-US" sz="2400" i="0" u="none" strike="noStrike" kern="1200" cap="none" spc="0" normalizeH="0" noProof="0" dirty="0" smtClean="0">
                <a:ln>
                  <a:noFill/>
                </a:ln>
                <a:solidFill>
                  <a:srgbClr val="004376"/>
                </a:solidFill>
                <a:effectLst/>
                <a:uLnTx/>
                <a:uFillTx/>
                <a:latin typeface="+mn-lt"/>
                <a:ea typeface="+mn-ea"/>
                <a:cs typeface="+mn-cs"/>
              </a:rPr>
              <a:t> </a:t>
            </a:r>
            <a:r>
              <a:rPr kumimoji="0" lang="en-US" sz="2400" i="0" u="none" strike="noStrike" kern="1200" cap="none" spc="0" normalizeH="0" noProof="0" dirty="0" err="1" smtClean="0">
                <a:ln>
                  <a:noFill/>
                </a:ln>
                <a:solidFill>
                  <a:srgbClr val="004376"/>
                </a:solidFill>
                <a:effectLst/>
                <a:uLnTx/>
                <a:uFillTx/>
                <a:latin typeface="+mn-lt"/>
                <a:ea typeface="+mn-ea"/>
                <a:cs typeface="+mn-cs"/>
              </a:rPr>
              <a:t>años</a:t>
            </a:r>
            <a:r>
              <a:rPr lang="en-US" sz="2400" kern="1200" dirty="0" smtClean="0">
                <a:solidFill>
                  <a:srgbClr val="004376"/>
                </a:solidFill>
                <a:latin typeface="+mn-lt"/>
                <a:ea typeface="+mn-ea"/>
                <a:cs typeface="+mn-cs"/>
              </a:rPr>
              <a:t> </a:t>
            </a:r>
          </a:p>
          <a:p>
            <a:pPr marL="128588" indent="-128588" algn="ctr" defTabSz="514350" fontAlgn="base">
              <a:lnSpc>
                <a:spcPct val="90000"/>
              </a:lnSpc>
              <a:spcBef>
                <a:spcPts val="563"/>
              </a:spcBef>
              <a:spcAft>
                <a:spcPct val="0"/>
              </a:spcAft>
              <a:defRPr/>
            </a:pPr>
            <a:r>
              <a:rPr lang="en-US" sz="1600" kern="1200" dirty="0" smtClean="0">
                <a:solidFill>
                  <a:srgbClr val="004376"/>
                </a:solidFill>
                <a:latin typeface="+mn-lt"/>
                <a:ea typeface="+mn-ea"/>
                <a:cs typeface="+mn-cs"/>
              </a:rPr>
              <a:t>10.1038/s41586-024-07541-7</a:t>
            </a:r>
          </a:p>
        </p:txBody>
      </p:sp>
      <p:cxnSp>
        <p:nvCxnSpPr>
          <p:cNvPr id="14" name="13 Conector recto"/>
          <p:cNvCxnSpPr/>
          <p:nvPr/>
        </p:nvCxnSpPr>
        <p:spPr>
          <a:xfrm flipV="1">
            <a:off x="0" y="2388267"/>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1309255" y="0"/>
            <a:ext cx="6109393" cy="1080218"/>
          </a:xfrm>
        </p:spPr>
        <p:txBody>
          <a:bodyPr/>
          <a:lstStyle/>
          <a:p>
            <a:pPr algn="ctr"/>
            <a:r>
              <a:rPr lang="es-ES" dirty="0" smtClean="0">
                <a:solidFill>
                  <a:srgbClr val="005493"/>
                </a:solidFill>
                <a:latin typeface="+mn-lt"/>
              </a:rPr>
              <a:t>¿Cuál es el impacto de publicar?</a:t>
            </a:r>
            <a:endParaRPr lang="es-ES" dirty="0">
              <a:solidFill>
                <a:srgbClr val="005493"/>
              </a:solidFill>
              <a:latin typeface="+mn-lt"/>
            </a:endParaRPr>
          </a:p>
        </p:txBody>
      </p:sp>
      <p:pic>
        <p:nvPicPr>
          <p:cNvPr id="4097" name="Picture 1"/>
          <p:cNvPicPr>
            <a:picLocks noChangeAspect="1" noChangeArrowheads="1"/>
          </p:cNvPicPr>
          <p:nvPr/>
        </p:nvPicPr>
        <p:blipFill>
          <a:blip r:embed="rId5"/>
          <a:srcRect/>
          <a:stretch>
            <a:fillRect/>
          </a:stretch>
        </p:blipFill>
        <p:spPr bwMode="auto">
          <a:xfrm>
            <a:off x="0" y="873760"/>
            <a:ext cx="4241656" cy="2246255"/>
          </a:xfrm>
          <a:prstGeom prst="rect">
            <a:avLst/>
          </a:prstGeom>
          <a:noFill/>
          <a:ln w="9525">
            <a:noFill/>
            <a:miter lim="800000"/>
            <a:headEnd/>
            <a:tailEnd/>
          </a:ln>
          <a:effectLst/>
        </p:spPr>
      </p:pic>
      <p:sp>
        <p:nvSpPr>
          <p:cNvPr id="21" name="1 Título"/>
          <p:cNvSpPr txBox="1">
            <a:spLocks/>
          </p:cNvSpPr>
          <p:nvPr/>
        </p:nvSpPr>
        <p:spPr bwMode="auto">
          <a:xfrm>
            <a:off x="5043488" y="999476"/>
            <a:ext cx="3972762"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s-ES" sz="2475" b="0" i="0" u="none" strike="noStrike" kern="1200" cap="none" spc="0" normalizeH="0" baseline="0" noProof="0" dirty="0" smtClean="0">
                <a:ln>
                  <a:noFill/>
                </a:ln>
                <a:solidFill>
                  <a:srgbClr val="005493"/>
                </a:solidFill>
                <a:effectLst/>
                <a:uLnTx/>
                <a:uFillTx/>
                <a:latin typeface="+mn-lt"/>
                <a:ea typeface="+mj-ea"/>
                <a:cs typeface="+mj-cs"/>
              </a:rPr>
              <a:t>Publicación como </a:t>
            </a:r>
          </a:p>
          <a:p>
            <a:pPr marL="0" marR="0" lvl="0" indent="0" algn="ctr" defTabSz="514350" rtl="0" eaLnBrk="1" fontAlgn="base" latinLnBrk="0" hangingPunct="1">
              <a:lnSpc>
                <a:spcPct val="90000"/>
              </a:lnSpc>
              <a:spcBef>
                <a:spcPct val="0"/>
              </a:spcBef>
              <a:spcAft>
                <a:spcPct val="0"/>
              </a:spcAft>
              <a:buClrTx/>
              <a:buSzTx/>
              <a:buFontTx/>
              <a:buNone/>
              <a:tabLst/>
              <a:defRPr/>
            </a:pPr>
            <a:r>
              <a:rPr kumimoji="0" lang="es-ES" sz="2475" b="0" i="0" u="none" strike="noStrike" kern="1200" cap="none" spc="0" normalizeH="0" baseline="0" noProof="0" dirty="0" smtClean="0">
                <a:ln>
                  <a:noFill/>
                </a:ln>
                <a:solidFill>
                  <a:srgbClr val="005493"/>
                </a:solidFill>
                <a:effectLst/>
                <a:uLnTx/>
                <a:uFillTx/>
                <a:latin typeface="+mn-lt"/>
                <a:ea typeface="+mj-ea"/>
                <a:cs typeface="+mj-cs"/>
              </a:rPr>
              <a:t>actividad humana</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pic>
        <p:nvPicPr>
          <p:cNvPr id="4098" name="Picture 2"/>
          <p:cNvPicPr>
            <a:picLocks noChangeAspect="1" noChangeArrowheads="1"/>
          </p:cNvPicPr>
          <p:nvPr/>
        </p:nvPicPr>
        <p:blipFill>
          <a:blip r:embed="rId6"/>
          <a:srcRect/>
          <a:stretch>
            <a:fillRect/>
          </a:stretch>
        </p:blipFill>
        <p:spPr bwMode="auto">
          <a:xfrm>
            <a:off x="4574367" y="2421732"/>
            <a:ext cx="4569633" cy="2721768"/>
          </a:xfrm>
          <a:prstGeom prst="rect">
            <a:avLst/>
          </a:prstGeom>
          <a:noFill/>
          <a:ln w="9525">
            <a:noFill/>
            <a:miter lim="800000"/>
            <a:headEnd/>
            <a:tailEnd/>
          </a:ln>
          <a:effectLst/>
        </p:spPr>
      </p:pic>
      <p:cxnSp>
        <p:nvCxnSpPr>
          <p:cNvPr id="22" name="21 Conector recto"/>
          <p:cNvCxnSpPr/>
          <p:nvPr/>
        </p:nvCxnSpPr>
        <p:spPr>
          <a:xfrm flipV="1">
            <a:off x="5850731" y="1847724"/>
            <a:ext cx="2330882" cy="965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7"/>
          <a:srcRect/>
          <a:stretch>
            <a:fillRect/>
          </a:stretch>
        </p:blipFill>
        <p:spPr bwMode="auto">
          <a:xfrm>
            <a:off x="157464" y="3782293"/>
            <a:ext cx="1292932" cy="1319645"/>
          </a:xfrm>
          <a:prstGeom prst="rect">
            <a:avLst/>
          </a:prstGeom>
          <a:noFill/>
          <a:ln w="9525">
            <a:noFill/>
            <a:miter lim="800000"/>
            <a:headEnd/>
            <a:tailEnd/>
          </a:ln>
          <a:effectLst/>
        </p:spPr>
      </p:pic>
      <p:pic>
        <p:nvPicPr>
          <p:cNvPr id="4100" name="Picture 4"/>
          <p:cNvPicPr>
            <a:picLocks noChangeAspect="1" noChangeArrowheads="1"/>
          </p:cNvPicPr>
          <p:nvPr/>
        </p:nvPicPr>
        <p:blipFill>
          <a:blip r:embed="rId8"/>
          <a:srcRect/>
          <a:stretch>
            <a:fillRect/>
          </a:stretch>
        </p:blipFill>
        <p:spPr bwMode="auto">
          <a:xfrm>
            <a:off x="2178986" y="3810000"/>
            <a:ext cx="2216372" cy="13335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50</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872733"/>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5372100" y="352426"/>
            <a:ext cx="4004733" cy="1080218"/>
          </a:xfrm>
        </p:spPr>
        <p:txBody>
          <a:bodyPr/>
          <a:lstStyle/>
          <a:p>
            <a:pPr algn="ctr"/>
            <a:r>
              <a:rPr lang="es-CL" dirty="0" smtClean="0">
                <a:solidFill>
                  <a:srgbClr val="005493"/>
                </a:solidFill>
                <a:latin typeface="+mn-lt"/>
              </a:rPr>
              <a:t>Web of </a:t>
            </a:r>
            <a:r>
              <a:rPr lang="es-CL" dirty="0" err="1" smtClean="0">
                <a:solidFill>
                  <a:srgbClr val="005493"/>
                </a:solidFill>
                <a:latin typeface="+mn-lt"/>
              </a:rPr>
              <a:t>Science</a:t>
            </a:r>
            <a:r>
              <a:rPr lang="es-CL" dirty="0" smtClean="0">
                <a:solidFill>
                  <a:srgbClr val="005493"/>
                </a:solidFill>
                <a:latin typeface="+mn-lt"/>
              </a:rPr>
              <a:t/>
            </a:r>
            <a:br>
              <a:rPr lang="es-CL" dirty="0" smtClean="0">
                <a:solidFill>
                  <a:srgbClr val="005493"/>
                </a:solidFill>
                <a:latin typeface="+mn-lt"/>
              </a:rPr>
            </a:br>
            <a:r>
              <a:rPr lang="es-CL" dirty="0" smtClean="0">
                <a:solidFill>
                  <a:srgbClr val="005493"/>
                </a:solidFill>
                <a:latin typeface="+mn-lt"/>
              </a:rPr>
              <a:t>Perú 2024: 6669 artículos</a:t>
            </a:r>
            <a:br>
              <a:rPr lang="es-CL" dirty="0" smtClean="0">
                <a:solidFill>
                  <a:srgbClr val="005493"/>
                </a:solidFill>
                <a:latin typeface="+mn-lt"/>
              </a:rPr>
            </a:br>
            <a:endParaRPr lang="es-ES" dirty="0">
              <a:solidFill>
                <a:srgbClr val="005493"/>
              </a:solidFill>
              <a:latin typeface="+mn-lt"/>
            </a:endParaRPr>
          </a:p>
        </p:txBody>
      </p:sp>
      <p:sp>
        <p:nvSpPr>
          <p:cNvPr id="8" name="1 Título"/>
          <p:cNvSpPr txBox="1">
            <a:spLocks/>
          </p:cNvSpPr>
          <p:nvPr/>
        </p:nvSpPr>
        <p:spPr bwMode="auto">
          <a:xfrm>
            <a:off x="1478588" y="0"/>
            <a:ext cx="6109393"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s-CL" sz="2475" b="0" i="0" u="none" strike="noStrike" kern="1200" cap="none" spc="0" normalizeH="0" baseline="0" noProof="0" dirty="0" smtClean="0">
                <a:ln>
                  <a:noFill/>
                </a:ln>
                <a:solidFill>
                  <a:srgbClr val="005493"/>
                </a:solidFill>
                <a:effectLst/>
                <a:uLnTx/>
                <a:uFillTx/>
                <a:latin typeface="+mn-lt"/>
                <a:ea typeface="+mj-ea"/>
                <a:cs typeface="+mj-cs"/>
              </a:rPr>
              <a:t>Números</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pic>
        <p:nvPicPr>
          <p:cNvPr id="2051" name="Picture 3"/>
          <p:cNvPicPr>
            <a:picLocks noChangeAspect="1" noChangeArrowheads="1"/>
          </p:cNvPicPr>
          <p:nvPr/>
        </p:nvPicPr>
        <p:blipFill>
          <a:blip r:embed="rId6"/>
          <a:srcRect/>
          <a:stretch>
            <a:fillRect/>
          </a:stretch>
        </p:blipFill>
        <p:spPr bwMode="auto">
          <a:xfrm>
            <a:off x="619230" y="1178100"/>
            <a:ext cx="8134246" cy="39654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51</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872733"/>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5196417" y="323851"/>
            <a:ext cx="4004733" cy="1080218"/>
          </a:xfrm>
        </p:spPr>
        <p:txBody>
          <a:bodyPr/>
          <a:lstStyle/>
          <a:p>
            <a:pPr algn="ctr"/>
            <a:r>
              <a:rPr lang="es-CL" dirty="0" smtClean="0">
                <a:solidFill>
                  <a:srgbClr val="005493"/>
                </a:solidFill>
                <a:latin typeface="+mn-lt"/>
              </a:rPr>
              <a:t>Web of </a:t>
            </a:r>
            <a:r>
              <a:rPr lang="es-CL" dirty="0" err="1" smtClean="0">
                <a:solidFill>
                  <a:srgbClr val="005493"/>
                </a:solidFill>
                <a:latin typeface="+mn-lt"/>
              </a:rPr>
              <a:t>Science</a:t>
            </a:r>
            <a:r>
              <a:rPr lang="es-CL" dirty="0" smtClean="0">
                <a:solidFill>
                  <a:srgbClr val="005493"/>
                </a:solidFill>
                <a:latin typeface="+mn-lt"/>
              </a:rPr>
              <a:t/>
            </a:r>
            <a:br>
              <a:rPr lang="es-CL" dirty="0" smtClean="0">
                <a:solidFill>
                  <a:srgbClr val="005493"/>
                </a:solidFill>
                <a:latin typeface="+mn-lt"/>
              </a:rPr>
            </a:br>
            <a:r>
              <a:rPr lang="es-CL" dirty="0" smtClean="0">
                <a:solidFill>
                  <a:srgbClr val="005493"/>
                </a:solidFill>
                <a:latin typeface="+mn-lt"/>
              </a:rPr>
              <a:t>Perú 2024: 6669 artículos</a:t>
            </a:r>
            <a:br>
              <a:rPr lang="es-CL" dirty="0" smtClean="0">
                <a:solidFill>
                  <a:srgbClr val="005493"/>
                </a:solidFill>
                <a:latin typeface="+mn-lt"/>
              </a:rPr>
            </a:br>
            <a:endParaRPr lang="es-ES" dirty="0">
              <a:solidFill>
                <a:srgbClr val="005493"/>
              </a:solidFill>
              <a:latin typeface="+mn-lt"/>
            </a:endParaRPr>
          </a:p>
        </p:txBody>
      </p:sp>
      <p:sp>
        <p:nvSpPr>
          <p:cNvPr id="8" name="1 Título"/>
          <p:cNvSpPr txBox="1">
            <a:spLocks/>
          </p:cNvSpPr>
          <p:nvPr/>
        </p:nvSpPr>
        <p:spPr bwMode="auto">
          <a:xfrm>
            <a:off x="1478588" y="0"/>
            <a:ext cx="6109393"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s-CL" sz="2475" b="0" i="0" u="none" strike="noStrike" kern="1200" cap="none" spc="0" normalizeH="0" baseline="0" noProof="0" dirty="0" smtClean="0">
                <a:ln>
                  <a:noFill/>
                </a:ln>
                <a:solidFill>
                  <a:srgbClr val="005493"/>
                </a:solidFill>
                <a:effectLst/>
                <a:uLnTx/>
                <a:uFillTx/>
                <a:latin typeface="+mn-lt"/>
                <a:ea typeface="+mj-ea"/>
                <a:cs typeface="+mj-cs"/>
              </a:rPr>
              <a:t>Números</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pic>
        <p:nvPicPr>
          <p:cNvPr id="2050" name="Picture 2"/>
          <p:cNvPicPr>
            <a:picLocks noChangeAspect="1" noChangeArrowheads="1"/>
          </p:cNvPicPr>
          <p:nvPr/>
        </p:nvPicPr>
        <p:blipFill>
          <a:blip r:embed="rId6"/>
          <a:srcRect/>
          <a:stretch>
            <a:fillRect/>
          </a:stretch>
        </p:blipFill>
        <p:spPr bwMode="auto">
          <a:xfrm>
            <a:off x="513291" y="1092515"/>
            <a:ext cx="8317185" cy="405098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52</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872733"/>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1 Título"/>
          <p:cNvSpPr txBox="1">
            <a:spLocks/>
          </p:cNvSpPr>
          <p:nvPr/>
        </p:nvSpPr>
        <p:spPr bwMode="auto">
          <a:xfrm>
            <a:off x="1478588" y="0"/>
            <a:ext cx="6109393"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s-CL" sz="2475" b="0" i="0" u="none" strike="noStrike" kern="1200" cap="none" spc="0" normalizeH="0" baseline="0" noProof="0" dirty="0" smtClean="0">
                <a:ln>
                  <a:noFill/>
                </a:ln>
                <a:solidFill>
                  <a:srgbClr val="005493"/>
                </a:solidFill>
                <a:effectLst/>
                <a:uLnTx/>
                <a:uFillTx/>
                <a:latin typeface="+mn-lt"/>
                <a:ea typeface="+mj-ea"/>
                <a:cs typeface="+mj-cs"/>
              </a:rPr>
              <a:t>Números</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pic>
        <p:nvPicPr>
          <p:cNvPr id="3075" name="Picture 3"/>
          <p:cNvPicPr>
            <a:picLocks noChangeAspect="1" noChangeArrowheads="1"/>
          </p:cNvPicPr>
          <p:nvPr/>
        </p:nvPicPr>
        <p:blipFill>
          <a:blip r:embed="rId6"/>
          <a:srcRect/>
          <a:stretch>
            <a:fillRect/>
          </a:stretch>
        </p:blipFill>
        <p:spPr bwMode="auto">
          <a:xfrm>
            <a:off x="0" y="931332"/>
            <a:ext cx="4597652" cy="3877735"/>
          </a:xfrm>
          <a:prstGeom prst="rect">
            <a:avLst/>
          </a:prstGeom>
          <a:noFill/>
          <a:ln w="9525">
            <a:noFill/>
            <a:miter lim="800000"/>
            <a:headEnd/>
            <a:tailEnd/>
          </a:ln>
        </p:spPr>
      </p:pic>
      <p:pic>
        <p:nvPicPr>
          <p:cNvPr id="3076" name="Picture 4"/>
          <p:cNvPicPr>
            <a:picLocks noChangeAspect="1" noChangeArrowheads="1"/>
          </p:cNvPicPr>
          <p:nvPr/>
        </p:nvPicPr>
        <p:blipFill>
          <a:blip r:embed="rId7"/>
          <a:srcRect/>
          <a:stretch>
            <a:fillRect/>
          </a:stretch>
        </p:blipFill>
        <p:spPr bwMode="auto">
          <a:xfrm>
            <a:off x="4524744" y="660396"/>
            <a:ext cx="4619256" cy="43815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53</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872733"/>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1 Título"/>
          <p:cNvSpPr txBox="1">
            <a:spLocks/>
          </p:cNvSpPr>
          <p:nvPr/>
        </p:nvSpPr>
        <p:spPr bwMode="auto">
          <a:xfrm>
            <a:off x="1478588" y="0"/>
            <a:ext cx="6109393"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s-CL" sz="2475" b="0" i="0" u="none" strike="noStrike" kern="1200" cap="none" spc="0" normalizeH="0" baseline="0" noProof="0" dirty="0" smtClean="0">
                <a:ln>
                  <a:noFill/>
                </a:ln>
                <a:solidFill>
                  <a:srgbClr val="005493"/>
                </a:solidFill>
                <a:effectLst/>
                <a:uLnTx/>
                <a:uFillTx/>
                <a:latin typeface="+mn-lt"/>
                <a:ea typeface="+mj-ea"/>
                <a:cs typeface="+mj-cs"/>
              </a:rPr>
              <a:t>Números</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pic>
        <p:nvPicPr>
          <p:cNvPr id="4100" name="Picture 4"/>
          <p:cNvPicPr>
            <a:picLocks noChangeAspect="1" noChangeArrowheads="1"/>
          </p:cNvPicPr>
          <p:nvPr/>
        </p:nvPicPr>
        <p:blipFill>
          <a:blip r:embed="rId6"/>
          <a:srcRect/>
          <a:stretch>
            <a:fillRect/>
          </a:stretch>
        </p:blipFill>
        <p:spPr bwMode="auto">
          <a:xfrm>
            <a:off x="323850" y="1190625"/>
            <a:ext cx="3562350" cy="3486150"/>
          </a:xfrm>
          <a:prstGeom prst="rect">
            <a:avLst/>
          </a:prstGeom>
          <a:noFill/>
          <a:ln w="9525">
            <a:noFill/>
            <a:miter lim="800000"/>
            <a:headEnd/>
            <a:tailEnd/>
          </a:ln>
        </p:spPr>
      </p:pic>
      <p:pic>
        <p:nvPicPr>
          <p:cNvPr id="4101" name="Picture 5"/>
          <p:cNvPicPr>
            <a:picLocks noChangeAspect="1" noChangeArrowheads="1"/>
          </p:cNvPicPr>
          <p:nvPr/>
        </p:nvPicPr>
        <p:blipFill>
          <a:blip r:embed="rId7"/>
          <a:srcRect/>
          <a:stretch>
            <a:fillRect/>
          </a:stretch>
        </p:blipFill>
        <p:spPr bwMode="auto">
          <a:xfrm>
            <a:off x="4386263" y="842963"/>
            <a:ext cx="4524375" cy="41052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54</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2388267"/>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1 Título"/>
          <p:cNvSpPr>
            <a:spLocks noGrp="1"/>
          </p:cNvSpPr>
          <p:nvPr>
            <p:ph type="title"/>
          </p:nvPr>
        </p:nvSpPr>
        <p:spPr>
          <a:xfrm>
            <a:off x="1309255" y="0"/>
            <a:ext cx="6109393" cy="1080218"/>
          </a:xfrm>
        </p:spPr>
        <p:txBody>
          <a:bodyPr/>
          <a:lstStyle/>
          <a:p>
            <a:pPr algn="ctr"/>
            <a:r>
              <a:rPr lang="es-CL" dirty="0" smtClean="0">
                <a:solidFill>
                  <a:srgbClr val="005493"/>
                </a:solidFill>
                <a:latin typeface="+mn-lt"/>
              </a:rPr>
              <a:t>Contribución</a:t>
            </a:r>
            <a:endParaRPr lang="es-ES" dirty="0">
              <a:solidFill>
                <a:srgbClr val="005493"/>
              </a:solidFill>
              <a:latin typeface="+mn-lt"/>
            </a:endParaRPr>
          </a:p>
        </p:txBody>
      </p:sp>
      <p:sp>
        <p:nvSpPr>
          <p:cNvPr id="8" name="Shape 114"/>
          <p:cNvSpPr txBox="1">
            <a:spLocks/>
          </p:cNvSpPr>
          <p:nvPr/>
        </p:nvSpPr>
        <p:spPr>
          <a:xfrm>
            <a:off x="2252012" y="859841"/>
            <a:ext cx="4767912" cy="1997762"/>
          </a:xfrm>
          <a:prstGeom prst="rect">
            <a:avLst/>
          </a:prstGeom>
        </p:spPr>
        <p:txBody>
          <a:bodyPr vert="horz" lIns="91425" tIns="91425" rIns="91425" bIns="91425" rtlCol="0" anchor="t" anchorCtr="0">
            <a:noAutofit/>
          </a:bodyPr>
          <a:lstStyle/>
          <a:p>
            <a:pPr marL="128588" marR="0" lvl="0" indent="-128588" algn="just" defTabSz="514350" rtl="0" eaLnBrk="1" fontAlgn="base" latinLnBrk="0" hangingPunct="1">
              <a:lnSpc>
                <a:spcPct val="90000"/>
              </a:lnSpc>
              <a:spcBef>
                <a:spcPts val="563"/>
              </a:spcBef>
              <a:spcAft>
                <a:spcPct val="0"/>
              </a:spcAft>
              <a:buClrTx/>
              <a:buSzTx/>
              <a:tabLst/>
              <a:defRPr/>
            </a:pPr>
            <a:r>
              <a:rPr kumimoji="0" lang="es-CL" sz="5400" i="0" u="none" strike="noStrike" kern="1200" cap="none" spc="0" normalizeH="0" baseline="0" dirty="0" smtClean="0">
                <a:ln>
                  <a:noFill/>
                </a:ln>
                <a:solidFill>
                  <a:srgbClr val="004376"/>
                </a:solidFill>
                <a:effectLst/>
                <a:uLnTx/>
                <a:uFillTx/>
                <a:latin typeface="+mn-lt"/>
                <a:ea typeface="+mn-ea"/>
                <a:cs typeface="+mn-cs"/>
              </a:rPr>
              <a:t>Metas iniciales</a:t>
            </a:r>
            <a:endParaRPr kumimoji="0" lang="es-CL" sz="2400" i="0" u="none" strike="noStrike" kern="1200" cap="none" spc="0" normalizeH="0" baseline="0" dirty="0" smtClean="0">
              <a:ln>
                <a:noFill/>
              </a:ln>
              <a:solidFill>
                <a:srgbClr val="004376"/>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55</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1578642"/>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6"/>
          <a:srcRect/>
          <a:stretch>
            <a:fillRect/>
          </a:stretch>
        </p:blipFill>
        <p:spPr bwMode="auto">
          <a:xfrm>
            <a:off x="3209925" y="161925"/>
            <a:ext cx="2133600" cy="476250"/>
          </a:xfrm>
          <a:prstGeom prst="rect">
            <a:avLst/>
          </a:prstGeom>
          <a:noFill/>
          <a:ln w="9525">
            <a:noFill/>
            <a:miter lim="800000"/>
            <a:headEnd/>
            <a:tailEnd/>
          </a:ln>
        </p:spPr>
      </p:pic>
      <p:pic>
        <p:nvPicPr>
          <p:cNvPr id="5123" name="Picture 3"/>
          <p:cNvPicPr>
            <a:picLocks noChangeAspect="1" noChangeArrowheads="1"/>
          </p:cNvPicPr>
          <p:nvPr/>
        </p:nvPicPr>
        <p:blipFill>
          <a:blip r:embed="rId7"/>
          <a:srcRect/>
          <a:stretch>
            <a:fillRect/>
          </a:stretch>
        </p:blipFill>
        <p:spPr bwMode="auto">
          <a:xfrm>
            <a:off x="5489082" y="939361"/>
            <a:ext cx="3654918" cy="403664"/>
          </a:xfrm>
          <a:prstGeom prst="rect">
            <a:avLst/>
          </a:prstGeom>
          <a:noFill/>
          <a:ln w="9525">
            <a:noFill/>
            <a:miter lim="800000"/>
            <a:headEnd/>
            <a:tailEnd/>
          </a:ln>
        </p:spPr>
      </p:pic>
      <p:pic>
        <p:nvPicPr>
          <p:cNvPr id="5125" name="Picture 5"/>
          <p:cNvPicPr>
            <a:picLocks noChangeAspect="1" noChangeArrowheads="1"/>
          </p:cNvPicPr>
          <p:nvPr/>
        </p:nvPicPr>
        <p:blipFill>
          <a:blip r:embed="rId8"/>
          <a:srcRect/>
          <a:stretch>
            <a:fillRect/>
          </a:stretch>
        </p:blipFill>
        <p:spPr bwMode="auto">
          <a:xfrm>
            <a:off x="0" y="819150"/>
            <a:ext cx="5352138" cy="4195763"/>
          </a:xfrm>
          <a:prstGeom prst="rect">
            <a:avLst/>
          </a:prstGeom>
          <a:noFill/>
          <a:ln w="9525">
            <a:noFill/>
            <a:miter lim="800000"/>
            <a:headEnd/>
            <a:tailEnd/>
          </a:ln>
        </p:spPr>
      </p:pic>
      <p:pic>
        <p:nvPicPr>
          <p:cNvPr id="5126" name="Picture 6"/>
          <p:cNvPicPr>
            <a:picLocks noChangeAspect="1" noChangeArrowheads="1"/>
          </p:cNvPicPr>
          <p:nvPr/>
        </p:nvPicPr>
        <p:blipFill>
          <a:blip r:embed="rId9"/>
          <a:srcRect r="15506"/>
          <a:stretch>
            <a:fillRect/>
          </a:stretch>
        </p:blipFill>
        <p:spPr bwMode="auto">
          <a:xfrm>
            <a:off x="5352616" y="2788453"/>
            <a:ext cx="3791384" cy="773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56</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1578642"/>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6"/>
          <a:srcRect/>
          <a:stretch>
            <a:fillRect/>
          </a:stretch>
        </p:blipFill>
        <p:spPr bwMode="auto">
          <a:xfrm>
            <a:off x="542925" y="742950"/>
            <a:ext cx="2133600" cy="476250"/>
          </a:xfrm>
          <a:prstGeom prst="rect">
            <a:avLst/>
          </a:prstGeom>
          <a:noFill/>
          <a:ln w="9525">
            <a:noFill/>
            <a:miter lim="800000"/>
            <a:headEnd/>
            <a:tailEnd/>
          </a:ln>
        </p:spPr>
      </p:pic>
      <p:pic>
        <p:nvPicPr>
          <p:cNvPr id="6146" name="Picture 2"/>
          <p:cNvPicPr>
            <a:picLocks noChangeAspect="1" noChangeArrowheads="1"/>
          </p:cNvPicPr>
          <p:nvPr/>
        </p:nvPicPr>
        <p:blipFill>
          <a:blip r:embed="rId7"/>
          <a:srcRect/>
          <a:stretch>
            <a:fillRect/>
          </a:stretch>
        </p:blipFill>
        <p:spPr bwMode="auto">
          <a:xfrm>
            <a:off x="0" y="1"/>
            <a:ext cx="9144000" cy="716524"/>
          </a:xfrm>
          <a:prstGeom prst="rect">
            <a:avLst/>
          </a:prstGeom>
          <a:noFill/>
          <a:ln w="9525">
            <a:noFill/>
            <a:miter lim="800000"/>
            <a:headEnd/>
            <a:tailEnd/>
          </a:ln>
          <a:effectLst/>
        </p:spPr>
      </p:pic>
      <p:pic>
        <p:nvPicPr>
          <p:cNvPr id="6147" name="Picture 3"/>
          <p:cNvPicPr>
            <a:picLocks noChangeAspect="1" noChangeArrowheads="1"/>
          </p:cNvPicPr>
          <p:nvPr/>
        </p:nvPicPr>
        <p:blipFill>
          <a:blip r:embed="rId8"/>
          <a:srcRect/>
          <a:stretch>
            <a:fillRect/>
          </a:stretch>
        </p:blipFill>
        <p:spPr bwMode="auto">
          <a:xfrm>
            <a:off x="3322695" y="800101"/>
            <a:ext cx="5821305" cy="4343400"/>
          </a:xfrm>
          <a:prstGeom prst="rect">
            <a:avLst/>
          </a:prstGeom>
          <a:noFill/>
          <a:ln w="9525">
            <a:noFill/>
            <a:miter lim="800000"/>
            <a:headEnd/>
            <a:tailEnd/>
          </a:ln>
        </p:spPr>
      </p:pic>
      <p:pic>
        <p:nvPicPr>
          <p:cNvPr id="6149" name="Picture 5"/>
          <p:cNvPicPr>
            <a:picLocks noChangeAspect="1" noChangeArrowheads="1"/>
          </p:cNvPicPr>
          <p:nvPr/>
        </p:nvPicPr>
        <p:blipFill>
          <a:blip r:embed="rId9"/>
          <a:srcRect/>
          <a:stretch>
            <a:fillRect/>
          </a:stretch>
        </p:blipFill>
        <p:spPr bwMode="auto">
          <a:xfrm>
            <a:off x="247650" y="1416718"/>
            <a:ext cx="2705100" cy="2283745"/>
          </a:xfrm>
          <a:prstGeom prst="rect">
            <a:avLst/>
          </a:prstGeom>
          <a:noFill/>
          <a:ln w="9525">
            <a:noFill/>
            <a:miter lim="800000"/>
            <a:headEnd/>
            <a:tailEnd/>
          </a:ln>
          <a:effectLst/>
        </p:spPr>
      </p:pic>
      <p:pic>
        <p:nvPicPr>
          <p:cNvPr id="6150" name="Picture 6"/>
          <p:cNvPicPr>
            <a:picLocks noChangeAspect="1" noChangeArrowheads="1"/>
          </p:cNvPicPr>
          <p:nvPr/>
        </p:nvPicPr>
        <p:blipFill>
          <a:blip r:embed="rId10"/>
          <a:srcRect/>
          <a:stretch>
            <a:fillRect/>
          </a:stretch>
        </p:blipFill>
        <p:spPr bwMode="auto">
          <a:xfrm>
            <a:off x="95250" y="3705225"/>
            <a:ext cx="3181350" cy="12858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a:xfrm>
            <a:off x="6457950" y="4767264"/>
            <a:ext cx="2057400" cy="273844"/>
          </a:xfrm>
        </p:spPr>
        <p:txBody>
          <a:bodyPr/>
          <a:lstStyle/>
          <a:p>
            <a:fld id="{D92A8FF2-35EF-4CBD-9594-1B36534AAD8F}" type="slidenum">
              <a:rPr lang="es-CL" altLang="en-US" smtClean="0">
                <a:solidFill>
                  <a:srgbClr val="004376"/>
                </a:solidFill>
              </a:rPr>
              <a:pPr/>
              <a:t>57</a:t>
            </a:fld>
            <a:endParaRPr lang="es-CL" altLang="en-US">
              <a:solidFill>
                <a:srgbClr val="004376"/>
              </a:solidFill>
            </a:endParaRPr>
          </a:p>
        </p:txBody>
      </p:sp>
      <p:pic>
        <p:nvPicPr>
          <p:cNvPr id="13" name="Picture 3"/>
          <p:cNvPicPr>
            <a:picLocks noChangeAspect="1" noChangeArrowheads="1"/>
          </p:cNvPicPr>
          <p:nvPr/>
        </p:nvPicPr>
        <p:blipFill>
          <a:blip r:embed="rId5"/>
          <a:srcRect l="-1968" t="65892" r="23874" b="18460"/>
          <a:stretch>
            <a:fillRect/>
          </a:stretch>
        </p:blipFill>
        <p:spPr bwMode="auto">
          <a:xfrm>
            <a:off x="6233846" y="0"/>
            <a:ext cx="2910154" cy="256309"/>
          </a:xfrm>
          <a:prstGeom prst="rect">
            <a:avLst/>
          </a:prstGeom>
          <a:noFill/>
          <a:ln w="9525">
            <a:noFill/>
            <a:miter lim="800000"/>
            <a:headEnd/>
            <a:tailEnd/>
          </a:ln>
        </p:spPr>
      </p:pic>
      <p:cxnSp>
        <p:nvCxnSpPr>
          <p:cNvPr id="14" name="13 Conector recto"/>
          <p:cNvCxnSpPr/>
          <p:nvPr/>
        </p:nvCxnSpPr>
        <p:spPr>
          <a:xfrm flipV="1">
            <a:off x="0" y="1578642"/>
            <a:ext cx="5000263" cy="115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6"/>
          <a:srcRect/>
          <a:stretch>
            <a:fillRect/>
          </a:stretch>
        </p:blipFill>
        <p:spPr bwMode="auto">
          <a:xfrm>
            <a:off x="542925" y="742950"/>
            <a:ext cx="2133600" cy="476250"/>
          </a:xfrm>
          <a:prstGeom prst="rect">
            <a:avLst/>
          </a:prstGeom>
          <a:noFill/>
          <a:ln w="9525">
            <a:noFill/>
            <a:miter lim="800000"/>
            <a:headEnd/>
            <a:tailEnd/>
          </a:ln>
        </p:spPr>
      </p:pic>
      <p:pic>
        <p:nvPicPr>
          <p:cNvPr id="6146" name="Picture 2"/>
          <p:cNvPicPr>
            <a:picLocks noChangeAspect="1" noChangeArrowheads="1"/>
          </p:cNvPicPr>
          <p:nvPr/>
        </p:nvPicPr>
        <p:blipFill>
          <a:blip r:embed="rId7"/>
          <a:srcRect/>
          <a:stretch>
            <a:fillRect/>
          </a:stretch>
        </p:blipFill>
        <p:spPr bwMode="auto">
          <a:xfrm>
            <a:off x="0" y="1"/>
            <a:ext cx="9144000" cy="716524"/>
          </a:xfrm>
          <a:prstGeom prst="rect">
            <a:avLst/>
          </a:prstGeom>
          <a:noFill/>
          <a:ln w="9525">
            <a:noFill/>
            <a:miter lim="800000"/>
            <a:headEnd/>
            <a:tailEnd/>
          </a:ln>
          <a:effectLst/>
        </p:spPr>
      </p:pic>
      <p:pic>
        <p:nvPicPr>
          <p:cNvPr id="7170" name="Picture 2"/>
          <p:cNvPicPr>
            <a:picLocks noChangeAspect="1" noChangeArrowheads="1"/>
          </p:cNvPicPr>
          <p:nvPr/>
        </p:nvPicPr>
        <p:blipFill>
          <a:blip r:embed="rId8"/>
          <a:srcRect/>
          <a:stretch>
            <a:fillRect/>
          </a:stretch>
        </p:blipFill>
        <p:spPr bwMode="auto">
          <a:xfrm>
            <a:off x="831850" y="1123950"/>
            <a:ext cx="7554913" cy="40195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pic>
        <p:nvPicPr>
          <p:cNvPr id="2050" name="Picture 2" descr="https://pbs.twimg.com/media/GtVu_aHbIAAbVb3.jpg?name=orig"/>
          <p:cNvPicPr>
            <a:picLocks noChangeAspect="1" noChangeArrowheads="1"/>
          </p:cNvPicPr>
          <p:nvPr/>
        </p:nvPicPr>
        <p:blipFill>
          <a:blip r:embed="rId5"/>
          <a:srcRect/>
          <a:stretch>
            <a:fillRect/>
          </a:stretch>
        </p:blipFill>
        <p:spPr bwMode="auto">
          <a:xfrm>
            <a:off x="0" y="881062"/>
            <a:ext cx="4086225" cy="4000501"/>
          </a:xfrm>
          <a:prstGeom prst="rect">
            <a:avLst/>
          </a:prstGeom>
          <a:noFill/>
        </p:spPr>
      </p:pic>
      <p:pic>
        <p:nvPicPr>
          <p:cNvPr id="2052" name="Picture 4" descr="https://pbs.twimg.com/media/GtVu_aAbAAA0sB5.jpg?name=orig"/>
          <p:cNvPicPr>
            <a:picLocks noChangeAspect="1" noChangeArrowheads="1"/>
          </p:cNvPicPr>
          <p:nvPr/>
        </p:nvPicPr>
        <p:blipFill>
          <a:blip r:embed="rId6"/>
          <a:srcRect/>
          <a:stretch>
            <a:fillRect/>
          </a:stretch>
        </p:blipFill>
        <p:spPr bwMode="auto">
          <a:xfrm>
            <a:off x="4324350" y="1309687"/>
            <a:ext cx="4572000" cy="2743201"/>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11" name="10 Marcador de número de diapositiva"/>
          <p:cNvSpPr>
            <a:spLocks noGrp="1"/>
          </p:cNvSpPr>
          <p:nvPr>
            <p:ph type="sldNum" sz="quarter" idx="12"/>
          </p:nvPr>
        </p:nvSpPr>
        <p:spPr/>
        <p:txBody>
          <a:bodyPr/>
          <a:lstStyle/>
          <a:p>
            <a:fld id="{D92A8FF2-35EF-4CBD-9594-1B36534AAD8F}" type="slidenum">
              <a:rPr lang="es-CL" altLang="en-US" sz="2400" smtClean="0">
                <a:solidFill>
                  <a:srgbClr val="004376"/>
                </a:solidFill>
                <a:latin typeface="+mn-lt"/>
              </a:rPr>
              <a:pPr/>
              <a:t>59</a:t>
            </a:fld>
            <a:endParaRPr lang="es-CL" altLang="en-US" sz="2400">
              <a:solidFill>
                <a:srgbClr val="004376"/>
              </a:solidFill>
              <a:latin typeface="+mn-lt"/>
            </a:endParaRPr>
          </a:p>
        </p:txBody>
      </p:sp>
      <p:pic>
        <p:nvPicPr>
          <p:cNvPr id="7" name="6 Imagen" descr="vector-abstract-flow-colored-transparent-waves-blue-green-wavy-wave-background-set-wave_206325-630.png"/>
          <p:cNvPicPr>
            <a:picLocks noChangeAspect="1"/>
          </p:cNvPicPr>
          <p:nvPr/>
        </p:nvPicPr>
        <p:blipFill>
          <a:blip r:embed="rId5"/>
          <a:srcRect t="52210" b="5517"/>
          <a:stretch>
            <a:fillRect/>
          </a:stretch>
        </p:blipFill>
        <p:spPr>
          <a:xfrm>
            <a:off x="1331640" y="3820160"/>
            <a:ext cx="7812360" cy="1224136"/>
          </a:xfrm>
          <a:prstGeom prst="rect">
            <a:avLst/>
          </a:prstGeom>
        </p:spPr>
      </p:pic>
      <p:sp>
        <p:nvSpPr>
          <p:cNvPr id="9" name="Shape 173"/>
          <p:cNvSpPr txBox="1">
            <a:spLocks/>
          </p:cNvSpPr>
          <p:nvPr/>
        </p:nvSpPr>
        <p:spPr>
          <a:xfrm>
            <a:off x="172720" y="2611119"/>
            <a:ext cx="8971280" cy="1188721"/>
          </a:xfrm>
          <a:prstGeom prst="rect">
            <a:avLst/>
          </a:prstGeom>
        </p:spPr>
        <p:txBody>
          <a:bodyPr vert="horz" lIns="91425" tIns="91425" rIns="91425" bIns="91425" rtlCol="0" anchor="t" anchorCtr="0">
            <a:noAutofit/>
          </a:bodyPr>
          <a:lstStyle/>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 sz="2400" b="0" i="0" u="none" strike="noStrike" kern="1200" cap="none" spc="0" normalizeH="0" baseline="0" noProof="0" dirty="0" smtClean="0">
                <a:ln>
                  <a:noFill/>
                </a:ln>
                <a:solidFill>
                  <a:srgbClr val="004376"/>
                </a:solidFill>
                <a:effectLst/>
                <a:uLnTx/>
                <a:uFillTx/>
                <a:latin typeface="+mn-lt"/>
                <a:ea typeface="+mn-ea"/>
                <a:cs typeface="+mn-cs"/>
              </a:rPr>
              <a:t>Support from FONDECYT 1121676                  Thanks for your attention,</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None/>
              <a:tabLst/>
              <a:defRPr/>
            </a:pPr>
            <a:r>
              <a:rPr lang="en" sz="2400" kern="1200" dirty="0" smtClean="0">
                <a:solidFill>
                  <a:srgbClr val="004376"/>
                </a:solidFill>
                <a:latin typeface="+mn-lt"/>
                <a:ea typeface="+mn-ea"/>
                <a:cs typeface="+mn-cs"/>
              </a:rPr>
              <a:t>													</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None/>
              <a:tabLst/>
              <a:defRPr/>
            </a:pPr>
            <a:r>
              <a:rPr lang="en" sz="2400" kern="1200" dirty="0" smtClean="0">
                <a:solidFill>
                  <a:srgbClr val="004376"/>
                </a:solidFill>
                <a:latin typeface="+mn-lt"/>
                <a:ea typeface="+mn-ea"/>
                <a:cs typeface="+mn-cs"/>
              </a:rPr>
              <a:t>     @amclabs          www.amclab.cl</a:t>
            </a:r>
            <a:r>
              <a:rPr kumimoji="0" lang="en" sz="2400" b="0" i="0" u="none" strike="noStrike" kern="1200" cap="none" spc="0" normalizeH="0" baseline="0" noProof="0" dirty="0" smtClean="0">
                <a:ln>
                  <a:noFill/>
                </a:ln>
                <a:solidFill>
                  <a:srgbClr val="004376"/>
                </a:solidFill>
                <a:effectLst/>
                <a:uLnTx/>
                <a:uFillTx/>
                <a:latin typeface="+mn-lt"/>
                <a:ea typeface="+mn-ea"/>
                <a:cs typeface="+mn-cs"/>
              </a:rPr>
              <a:t> </a:t>
            </a: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 sz="2400" b="0" i="0" u="none" strike="noStrike" kern="1200" cap="none" spc="0" normalizeH="0" baseline="0" noProof="0" dirty="0" smtClean="0">
              <a:ln>
                <a:noFill/>
              </a:ln>
              <a:solidFill>
                <a:srgbClr val="004376"/>
              </a:solidFill>
              <a:effectLst/>
              <a:uLnTx/>
              <a:uFillTx/>
              <a:latin typeface="+mn-lt"/>
              <a:ea typeface="+mn-ea"/>
              <a:cs typeface="+mn-cs"/>
            </a:endParaRPr>
          </a:p>
          <a:p>
            <a:pPr marL="128588" marR="0" lvl="0" indent="-128588" algn="l" defTabSz="51435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 sz="2400" b="0" i="0" u="none" strike="noStrike" kern="1200" cap="none" spc="0" normalizeH="0" baseline="0" noProof="0" dirty="0">
              <a:ln>
                <a:noFill/>
              </a:ln>
              <a:solidFill>
                <a:srgbClr val="004376"/>
              </a:solidFill>
              <a:effectLst/>
              <a:uLnTx/>
              <a:uFillTx/>
              <a:latin typeface="+mn-lt"/>
              <a:ea typeface="+mn-ea"/>
              <a:cs typeface="+mn-cs"/>
            </a:endParaRPr>
          </a:p>
        </p:txBody>
      </p:sp>
      <p:pic>
        <p:nvPicPr>
          <p:cNvPr id="10" name="Picture 2" descr="FONDECYT 1140359"/>
          <p:cNvPicPr>
            <a:picLocks noChangeAspect="1" noChangeArrowheads="1"/>
          </p:cNvPicPr>
          <p:nvPr/>
        </p:nvPicPr>
        <p:blipFill>
          <a:blip r:embed="rId6"/>
          <a:srcRect/>
          <a:stretch>
            <a:fillRect/>
          </a:stretch>
        </p:blipFill>
        <p:spPr bwMode="auto">
          <a:xfrm>
            <a:off x="6511032" y="1005796"/>
            <a:ext cx="1615827" cy="1615828"/>
          </a:xfrm>
          <a:prstGeom prst="rect">
            <a:avLst/>
          </a:prstGeom>
          <a:noFill/>
        </p:spPr>
      </p:pic>
      <p:pic>
        <p:nvPicPr>
          <p:cNvPr id="14" name="13 Imagen" descr="gato-de-la-suerte.gif"/>
          <p:cNvPicPr>
            <a:picLocks noChangeAspect="1"/>
          </p:cNvPicPr>
          <p:nvPr/>
        </p:nvPicPr>
        <p:blipFill>
          <a:blip r:embed="rId7"/>
          <a:stretch>
            <a:fillRect/>
          </a:stretch>
        </p:blipFill>
        <p:spPr>
          <a:xfrm>
            <a:off x="189671" y="770215"/>
            <a:ext cx="3264729" cy="1834777"/>
          </a:xfrm>
          <a:prstGeom prst="rect">
            <a:avLst/>
          </a:prstGeom>
        </p:spPr>
      </p:pic>
      <p:pic>
        <p:nvPicPr>
          <p:cNvPr id="149506" name="Picture 2" descr="ANID"/>
          <p:cNvPicPr>
            <a:picLocks noChangeAspect="1" noChangeArrowheads="1"/>
          </p:cNvPicPr>
          <p:nvPr/>
        </p:nvPicPr>
        <p:blipFill>
          <a:blip r:embed="rId8"/>
          <a:srcRect/>
          <a:stretch>
            <a:fillRect/>
          </a:stretch>
        </p:blipFill>
        <p:spPr bwMode="auto">
          <a:xfrm>
            <a:off x="3598232" y="843279"/>
            <a:ext cx="1786568" cy="1620286"/>
          </a:xfrm>
          <a:prstGeom prst="rect">
            <a:avLst/>
          </a:prstGeom>
          <a:noFill/>
        </p:spPr>
      </p:pic>
      <p:pic>
        <p:nvPicPr>
          <p:cNvPr id="149509" name="Picture 5"/>
          <p:cNvPicPr>
            <a:picLocks noChangeAspect="1" noChangeArrowheads="1"/>
          </p:cNvPicPr>
          <p:nvPr/>
        </p:nvPicPr>
        <p:blipFill>
          <a:blip r:embed="rId9">
            <a:clrChange>
              <a:clrFrom>
                <a:srgbClr val="FEFEFE"/>
              </a:clrFrom>
              <a:clrTo>
                <a:srgbClr val="FEFEFE">
                  <a:alpha val="0"/>
                </a:srgbClr>
              </a:clrTo>
            </a:clrChange>
          </a:blip>
          <a:srcRect/>
          <a:stretch>
            <a:fillRect/>
          </a:stretch>
        </p:blipFill>
        <p:spPr bwMode="auto">
          <a:xfrm>
            <a:off x="179490" y="3323589"/>
            <a:ext cx="389787" cy="388249"/>
          </a:xfrm>
          <a:prstGeom prst="rect">
            <a:avLst/>
          </a:prstGeom>
          <a:noFill/>
          <a:ln w="9525">
            <a:noFill/>
            <a:miter lim="800000"/>
            <a:headEnd/>
            <a:tailEnd/>
          </a:ln>
        </p:spPr>
      </p:pic>
      <p:pic>
        <p:nvPicPr>
          <p:cNvPr id="149510" name="Picture 6"/>
          <p:cNvPicPr>
            <a:picLocks noChangeAspect="1" noChangeArrowheads="1"/>
          </p:cNvPicPr>
          <p:nvPr/>
        </p:nvPicPr>
        <p:blipFill>
          <a:blip r:embed="rId10">
            <a:clrChange>
              <a:clrFrom>
                <a:srgbClr val="FFFFFF"/>
              </a:clrFrom>
              <a:clrTo>
                <a:srgbClr val="FFFFFF">
                  <a:alpha val="0"/>
                </a:srgbClr>
              </a:clrTo>
            </a:clrChange>
            <a:duotone>
              <a:schemeClr val="accent5">
                <a:shade val="45000"/>
                <a:satMod val="135000"/>
              </a:schemeClr>
              <a:prstClr val="white"/>
            </a:duotone>
          </a:blip>
          <a:srcRect/>
          <a:stretch>
            <a:fillRect/>
          </a:stretch>
        </p:blipFill>
        <p:spPr bwMode="auto">
          <a:xfrm>
            <a:off x="2112009" y="3336383"/>
            <a:ext cx="417195" cy="401862"/>
          </a:xfrm>
          <a:prstGeom prst="rect">
            <a:avLst/>
          </a:prstGeom>
          <a:noFill/>
          <a:ln w="9525">
            <a:noFill/>
            <a:miter lim="800000"/>
            <a:headEnd/>
            <a:tailEnd/>
          </a:ln>
        </p:spPr>
      </p:pic>
      <p:pic>
        <p:nvPicPr>
          <p:cNvPr id="19" name="Picture 2" descr="https://static.wixstatic.com/media/74119c_47c5fc20cc974d7191efaf42f51f8569~mv2.jpg/v1/crop/x_0,y_177,w_876,h_826/fill/w_240,h_221,al_c,q_80,usm_0.66_1.00_0.01,enc_auto/LogoTwittwe_edited.jpg"/>
          <p:cNvPicPr>
            <a:picLocks noChangeAspect="1" noChangeArrowheads="1"/>
          </p:cNvPicPr>
          <p:nvPr/>
        </p:nvPicPr>
        <p:blipFill>
          <a:blip r:embed="rId11">
            <a:clrChange>
              <a:clrFrom>
                <a:srgbClr val="F6F1F5"/>
              </a:clrFrom>
              <a:clrTo>
                <a:srgbClr val="F6F1F5">
                  <a:alpha val="0"/>
                </a:srgbClr>
              </a:clrTo>
            </a:clrChange>
          </a:blip>
          <a:srcRect/>
          <a:stretch>
            <a:fillRect/>
          </a:stretch>
        </p:blipFill>
        <p:spPr bwMode="auto">
          <a:xfrm>
            <a:off x="0" y="3809030"/>
            <a:ext cx="1349896" cy="1243030"/>
          </a:xfrm>
          <a:prstGeom prst="rect">
            <a:avLst/>
          </a:prstGeom>
          <a:noFill/>
        </p:spPr>
      </p:pic>
      <p:pic>
        <p:nvPicPr>
          <p:cNvPr id="21" name="Picture 3"/>
          <p:cNvPicPr>
            <a:picLocks noChangeAspect="1" noChangeArrowheads="1"/>
          </p:cNvPicPr>
          <p:nvPr/>
        </p:nvPicPr>
        <p:blipFill>
          <a:blip r:embed="rId12"/>
          <a:srcRect t="76390" b="9444"/>
          <a:stretch>
            <a:fillRect/>
          </a:stretch>
        </p:blipFill>
        <p:spPr bwMode="auto">
          <a:xfrm>
            <a:off x="2345597" y="0"/>
            <a:ext cx="4405723" cy="274320"/>
          </a:xfrm>
          <a:prstGeom prst="rect">
            <a:avLst/>
          </a:prstGeom>
          <a:noFill/>
          <a:ln w="9525">
            <a:noFill/>
            <a:miter lim="800000"/>
            <a:headEnd/>
            <a:tailEnd/>
          </a:ln>
        </p:spPr>
      </p:pic>
      <p:pic>
        <p:nvPicPr>
          <p:cNvPr id="22" name="Picture 4" descr="Premium Vector | Classical baroque ornament. decorative design element  filigree."/>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rot="16200000">
            <a:off x="7609840" y="0"/>
            <a:ext cx="1534160" cy="1534160"/>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pic>
        <p:nvPicPr>
          <p:cNvPr id="1026" name="Picture 2"/>
          <p:cNvPicPr>
            <a:picLocks noChangeAspect="1" noChangeArrowheads="1"/>
          </p:cNvPicPr>
          <p:nvPr/>
        </p:nvPicPr>
        <p:blipFill>
          <a:blip r:embed="rId5"/>
          <a:srcRect/>
          <a:stretch>
            <a:fillRect/>
          </a:stretch>
        </p:blipFill>
        <p:spPr bwMode="auto">
          <a:xfrm>
            <a:off x="357188" y="685800"/>
            <a:ext cx="4543425" cy="4191000"/>
          </a:xfrm>
          <a:prstGeom prst="rect">
            <a:avLst/>
          </a:prstGeom>
          <a:noFill/>
          <a:ln w="9525">
            <a:noFill/>
            <a:miter lim="800000"/>
            <a:headEnd/>
            <a:tailEnd/>
          </a:ln>
        </p:spPr>
      </p:pic>
      <p:pic>
        <p:nvPicPr>
          <p:cNvPr id="1028" name="Picture 4" descr="Troya: versión del director (subtitulada) - Movies on Google Play"/>
          <p:cNvPicPr>
            <a:picLocks noChangeAspect="1" noChangeArrowheads="1"/>
          </p:cNvPicPr>
          <p:nvPr/>
        </p:nvPicPr>
        <p:blipFill>
          <a:blip r:embed="rId6"/>
          <a:srcRect/>
          <a:stretch>
            <a:fillRect/>
          </a:stretch>
        </p:blipFill>
        <p:spPr bwMode="auto">
          <a:xfrm>
            <a:off x="5496494" y="771524"/>
            <a:ext cx="2783905" cy="3981451"/>
          </a:xfrm>
          <a:prstGeom prst="rect">
            <a:avLst/>
          </a:prstGeom>
          <a:noFill/>
        </p:spPr>
      </p:pic>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D92A8FF2-35EF-4CBD-9594-1B36534AAD8F}" type="slidenum">
              <a:rPr lang="es-CL" altLang="en-US" smtClean="0"/>
              <a:pPr/>
              <a:t>60</a:t>
            </a:fld>
            <a:endParaRPr lang="es-CL" altLang="en-US"/>
          </a:p>
        </p:txBody>
      </p:sp>
    </p:spTree>
    <p:extLst>
      <p:ext uri="{BB962C8B-B14F-4D97-AF65-F5344CB8AC3E}">
        <p14:creationId xmlns:p14="http://schemas.microsoft.com/office/powerpoint/2010/main" xmlns="" val="3881121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pic>
        <p:nvPicPr>
          <p:cNvPr id="1026" name="Picture 2"/>
          <p:cNvPicPr>
            <a:picLocks noChangeAspect="1" noChangeArrowheads="1"/>
          </p:cNvPicPr>
          <p:nvPr/>
        </p:nvPicPr>
        <p:blipFill>
          <a:blip r:embed="rId5"/>
          <a:srcRect/>
          <a:stretch>
            <a:fillRect/>
          </a:stretch>
        </p:blipFill>
        <p:spPr bwMode="auto">
          <a:xfrm>
            <a:off x="357188" y="685800"/>
            <a:ext cx="4543425" cy="4191000"/>
          </a:xfrm>
          <a:prstGeom prst="rect">
            <a:avLst/>
          </a:prstGeom>
          <a:noFill/>
          <a:ln w="9525">
            <a:noFill/>
            <a:miter lim="800000"/>
            <a:headEnd/>
            <a:tailEnd/>
          </a:ln>
        </p:spPr>
      </p:pic>
      <p:sp>
        <p:nvSpPr>
          <p:cNvPr id="3" name="1 Título"/>
          <p:cNvSpPr txBox="1">
            <a:spLocks/>
          </p:cNvSpPr>
          <p:nvPr/>
        </p:nvSpPr>
        <p:spPr bwMode="auto">
          <a:xfrm>
            <a:off x="5043488" y="999475"/>
            <a:ext cx="3972762" cy="322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defTabSz="514350" fontAlgn="base">
              <a:lnSpc>
                <a:spcPct val="90000"/>
              </a:lnSpc>
              <a:spcBef>
                <a:spcPct val="0"/>
              </a:spcBef>
              <a:spcAft>
                <a:spcPct val="0"/>
              </a:spcAft>
              <a:defRPr/>
            </a:pPr>
            <a:r>
              <a:rPr lang="es-ES" sz="2475" kern="1200" dirty="0" smtClean="0">
                <a:solidFill>
                  <a:srgbClr val="005493"/>
                </a:solidFill>
                <a:latin typeface="+mn-lt"/>
                <a:ea typeface="+mj-ea"/>
                <a:cs typeface="+mj-cs"/>
              </a:rPr>
              <a:t>Niño pequeño- "Ese </a:t>
            </a:r>
            <a:r>
              <a:rPr lang="es-ES" sz="2475" kern="1200" dirty="0" err="1" smtClean="0">
                <a:solidFill>
                  <a:srgbClr val="005493"/>
                </a:solidFill>
                <a:latin typeface="+mn-lt"/>
                <a:ea typeface="+mj-ea"/>
                <a:cs typeface="+mj-cs"/>
              </a:rPr>
              <a:t>tesalonio</a:t>
            </a:r>
            <a:r>
              <a:rPr lang="es-ES" sz="2475" kern="1200" dirty="0" smtClean="0">
                <a:solidFill>
                  <a:srgbClr val="005493"/>
                </a:solidFill>
                <a:latin typeface="+mn-lt"/>
                <a:ea typeface="+mj-ea"/>
                <a:cs typeface="+mj-cs"/>
              </a:rPr>
              <a:t> con el que estás peleando... ¡es el tipo más grande que he visto en mi vida! No quisiera pelear con él". </a:t>
            </a:r>
            <a:endParaRPr lang="es-ES" sz="2475" kern="1200" dirty="0" smtClean="0">
              <a:solidFill>
                <a:srgbClr val="005493"/>
              </a:solidFill>
              <a:latin typeface="+mn-lt"/>
              <a:ea typeface="+mj-ea"/>
              <a:cs typeface="+mj-cs"/>
            </a:endParaRPr>
          </a:p>
          <a:p>
            <a:pPr lvl="0" algn="ctr" defTabSz="514350" fontAlgn="base">
              <a:lnSpc>
                <a:spcPct val="90000"/>
              </a:lnSpc>
              <a:spcBef>
                <a:spcPct val="0"/>
              </a:spcBef>
              <a:spcAft>
                <a:spcPct val="0"/>
              </a:spcAft>
              <a:defRPr/>
            </a:pPr>
            <a:endParaRPr lang="es-CL" sz="2475" kern="1200" dirty="0" smtClean="0">
              <a:solidFill>
                <a:srgbClr val="005493"/>
              </a:solidFill>
              <a:latin typeface="+mn-lt"/>
              <a:ea typeface="+mj-ea"/>
              <a:cs typeface="+mj-cs"/>
            </a:endParaRPr>
          </a:p>
          <a:p>
            <a:pPr lvl="0" algn="ctr" defTabSz="514350" fontAlgn="base">
              <a:lnSpc>
                <a:spcPct val="90000"/>
              </a:lnSpc>
              <a:spcBef>
                <a:spcPct val="0"/>
              </a:spcBef>
              <a:spcAft>
                <a:spcPct val="0"/>
              </a:spcAft>
              <a:defRPr/>
            </a:pPr>
            <a:endParaRPr lang="es-CL" sz="2475" kern="1200" dirty="0" smtClean="0">
              <a:solidFill>
                <a:srgbClr val="005493"/>
              </a:solidFill>
              <a:latin typeface="+mn-lt"/>
              <a:ea typeface="+mj-ea"/>
              <a:cs typeface="+mj-cs"/>
            </a:endParaRPr>
          </a:p>
          <a:p>
            <a:pPr lvl="0" algn="ctr" defTabSz="514350" fontAlgn="base">
              <a:lnSpc>
                <a:spcPct val="90000"/>
              </a:lnSpc>
              <a:spcBef>
                <a:spcPct val="0"/>
              </a:spcBef>
              <a:spcAft>
                <a:spcPct val="0"/>
              </a:spcAft>
              <a:defRPr/>
            </a:pPr>
            <a:endParaRPr lang="es-ES" sz="2475" kern="1200" dirty="0" smtClean="0">
              <a:solidFill>
                <a:srgbClr val="005493"/>
              </a:solidFill>
              <a:latin typeface="+mn-lt"/>
              <a:ea typeface="+mj-ea"/>
              <a:cs typeface="+mj-cs"/>
            </a:endParaRPr>
          </a:p>
          <a:p>
            <a:pPr lvl="0" algn="ctr" defTabSz="514350" fontAlgn="base">
              <a:lnSpc>
                <a:spcPct val="90000"/>
              </a:lnSpc>
              <a:spcBef>
                <a:spcPct val="0"/>
              </a:spcBef>
              <a:spcAft>
                <a:spcPct val="0"/>
              </a:spcAft>
              <a:defRPr/>
            </a:pPr>
            <a:r>
              <a:rPr lang="es-ES" sz="2475" kern="1200" dirty="0" smtClean="0">
                <a:solidFill>
                  <a:srgbClr val="005493"/>
                </a:solidFill>
                <a:latin typeface="+mn-lt"/>
                <a:ea typeface="+mj-ea"/>
                <a:cs typeface="+mj-cs"/>
              </a:rPr>
              <a:t>Aquiles- </a:t>
            </a:r>
            <a:r>
              <a:rPr lang="es-ES" sz="2475" kern="1200" dirty="0" smtClean="0">
                <a:solidFill>
                  <a:srgbClr val="005493"/>
                </a:solidFill>
                <a:latin typeface="+mn-lt"/>
                <a:ea typeface="+mj-ea"/>
                <a:cs typeface="+mj-cs"/>
              </a:rPr>
              <a:t>"Por eso nadie va a recordar tu nombre".</a:t>
            </a:r>
            <a:endParaRPr kumimoji="0" lang="es-ES" sz="2475" b="0" i="0" u="none" strike="noStrike" kern="1200" cap="none" spc="0" normalizeH="0" baseline="0" noProof="0" dirty="0">
              <a:ln>
                <a:noFill/>
              </a:ln>
              <a:solidFill>
                <a:srgbClr val="005493"/>
              </a:solidFill>
              <a:effectLst/>
              <a:uLnTx/>
              <a:uFillTx/>
              <a:latin typeface="+mn-lt"/>
              <a:ea typeface="+mj-ea"/>
              <a:cs typeface="+mj-cs"/>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pic>
        <p:nvPicPr>
          <p:cNvPr id="18" name="Picture 4" descr="https://ceasefiremagazine.co.uk/wp-content/uploads/open-source-illustration-small-300x300.jpg"/>
          <p:cNvPicPr>
            <a:picLocks noChangeAspect="1" noChangeArrowheads="1"/>
          </p:cNvPicPr>
          <p:nvPr/>
        </p:nvPicPr>
        <p:blipFill>
          <a:blip r:embed="rId5"/>
          <a:srcRect/>
          <a:stretch>
            <a:fillRect/>
          </a:stretch>
        </p:blipFill>
        <p:spPr bwMode="auto">
          <a:xfrm>
            <a:off x="5255568" y="401628"/>
            <a:ext cx="3888432" cy="3888432"/>
          </a:xfrm>
          <a:prstGeom prst="rect">
            <a:avLst/>
          </a:prstGeom>
          <a:noFill/>
        </p:spPr>
      </p:pic>
      <p:pic>
        <p:nvPicPr>
          <p:cNvPr id="19" name="Picture 6" descr="http://kaze.car.chula.ac.th/dl/46be3b80d5eae761240a0fe0b9127bd7"/>
          <p:cNvPicPr>
            <a:picLocks noChangeAspect="1" noChangeArrowheads="1"/>
          </p:cNvPicPr>
          <p:nvPr/>
        </p:nvPicPr>
        <p:blipFill>
          <a:blip r:embed="rId6"/>
          <a:srcRect/>
          <a:stretch>
            <a:fillRect/>
          </a:stretch>
        </p:blipFill>
        <p:spPr bwMode="auto">
          <a:xfrm>
            <a:off x="144904" y="932244"/>
            <a:ext cx="1221149" cy="1152128"/>
          </a:xfrm>
          <a:prstGeom prst="rect">
            <a:avLst/>
          </a:prstGeom>
          <a:noFill/>
        </p:spPr>
      </p:pic>
      <p:pic>
        <p:nvPicPr>
          <p:cNvPr id="20" name="Picture 8" descr="http://epi-rsc.rsc-cdn.org/public/img/template/rsc-logo.jpg?version=20150623115244"/>
          <p:cNvPicPr>
            <a:picLocks noChangeAspect="1" noChangeArrowheads="1"/>
          </p:cNvPicPr>
          <p:nvPr/>
        </p:nvPicPr>
        <p:blipFill>
          <a:blip r:embed="rId7"/>
          <a:srcRect/>
          <a:stretch>
            <a:fillRect/>
          </a:stretch>
        </p:blipFill>
        <p:spPr bwMode="auto">
          <a:xfrm>
            <a:off x="1618104" y="916860"/>
            <a:ext cx="1624240" cy="1080120"/>
          </a:xfrm>
          <a:prstGeom prst="rect">
            <a:avLst/>
          </a:prstGeom>
          <a:noFill/>
        </p:spPr>
      </p:pic>
      <p:pic>
        <p:nvPicPr>
          <p:cNvPr id="21" name="Picture 10" descr="http://www.jupitertranslations.com/images/GDCh_Logo_V02_Int.jpg"/>
          <p:cNvPicPr>
            <a:picLocks noChangeAspect="1" noChangeArrowheads="1"/>
          </p:cNvPicPr>
          <p:nvPr/>
        </p:nvPicPr>
        <p:blipFill>
          <a:blip r:embed="rId8"/>
          <a:srcRect/>
          <a:stretch>
            <a:fillRect/>
          </a:stretch>
        </p:blipFill>
        <p:spPr bwMode="auto">
          <a:xfrm>
            <a:off x="3284344" y="1124107"/>
            <a:ext cx="2162175" cy="1057276"/>
          </a:xfrm>
          <a:prstGeom prst="rect">
            <a:avLst/>
          </a:prstGeom>
          <a:noFill/>
        </p:spPr>
      </p:pic>
      <p:pic>
        <p:nvPicPr>
          <p:cNvPr id="78852" name="Picture 4" descr="Scimago Journal &amp; Country Rank: indicadres de impacto para la ciencia"/>
          <p:cNvPicPr>
            <a:picLocks noChangeAspect="1" noChangeArrowheads="1"/>
          </p:cNvPicPr>
          <p:nvPr/>
        </p:nvPicPr>
        <p:blipFill>
          <a:blip r:embed="rId9"/>
          <a:srcRect l="16964" t="28055" r="19362" b="39751"/>
          <a:stretch>
            <a:fillRect/>
          </a:stretch>
        </p:blipFill>
        <p:spPr bwMode="auto">
          <a:xfrm>
            <a:off x="0" y="3139440"/>
            <a:ext cx="3415768" cy="980301"/>
          </a:xfrm>
          <a:prstGeom prst="rect">
            <a:avLst/>
          </a:prstGeom>
          <a:noFill/>
        </p:spPr>
      </p:pic>
      <p:pic>
        <p:nvPicPr>
          <p:cNvPr id="78854" name="Picture 6" descr="Introducción - Web of Science (WoS) - Biblioguías at Universidad de Las  Palmas de Gran Canaria"/>
          <p:cNvPicPr>
            <a:picLocks noChangeAspect="1" noChangeArrowheads="1"/>
          </p:cNvPicPr>
          <p:nvPr/>
        </p:nvPicPr>
        <p:blipFill>
          <a:blip r:embed="rId10"/>
          <a:srcRect/>
          <a:stretch>
            <a:fillRect/>
          </a:stretch>
        </p:blipFill>
        <p:spPr bwMode="auto">
          <a:xfrm>
            <a:off x="0" y="4140200"/>
            <a:ext cx="3423920" cy="984377"/>
          </a:xfrm>
          <a:prstGeom prst="rect">
            <a:avLst/>
          </a:prstGeom>
          <a:noFill/>
        </p:spPr>
      </p:pic>
      <p:sp>
        <p:nvSpPr>
          <p:cNvPr id="22" name="Shape 159"/>
          <p:cNvSpPr txBox="1">
            <a:spLocks/>
          </p:cNvSpPr>
          <p:nvPr/>
        </p:nvSpPr>
        <p:spPr bwMode="auto">
          <a:xfrm>
            <a:off x="3464560" y="4063282"/>
            <a:ext cx="5679440" cy="108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noAutofit/>
          </a:body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n" sz="2400" b="1" i="0" u="none" strike="noStrike" kern="1200" cap="none" spc="0" normalizeH="0" baseline="0" noProof="0" dirty="0" smtClean="0">
                <a:ln>
                  <a:noFill/>
                </a:ln>
                <a:solidFill>
                  <a:srgbClr val="005493"/>
                </a:solidFill>
                <a:effectLst/>
                <a:uLnTx/>
                <a:uFillTx/>
                <a:latin typeface="+mj-lt"/>
                <a:ea typeface="+mj-ea"/>
                <a:cs typeface="+mj-cs"/>
              </a:rPr>
              <a:t>Decifrar problemas o dudas, que aún no han sido</a:t>
            </a:r>
            <a:r>
              <a:rPr kumimoji="0" lang="en" sz="2400" b="1" i="0" u="none" strike="noStrike" kern="1200" cap="none" spc="0" normalizeH="0" noProof="0" dirty="0" smtClean="0">
                <a:ln>
                  <a:noFill/>
                </a:ln>
                <a:solidFill>
                  <a:srgbClr val="005493"/>
                </a:solidFill>
                <a:effectLst/>
                <a:uLnTx/>
                <a:uFillTx/>
                <a:latin typeface="+mj-lt"/>
                <a:ea typeface="+mj-ea"/>
                <a:cs typeface="+mj-cs"/>
              </a:rPr>
              <a:t> resueltas, para así extender el conocimiento </a:t>
            </a:r>
            <a:r>
              <a:rPr kumimoji="0" lang="en" sz="2400" b="1" i="0" u="none" strike="noStrike" kern="1200" cap="none" spc="0" normalizeH="0" noProof="0" dirty="0" smtClean="0">
                <a:ln>
                  <a:noFill/>
                </a:ln>
                <a:solidFill>
                  <a:schemeClr val="accent6"/>
                </a:solidFill>
                <a:effectLst/>
                <a:uLnTx/>
                <a:uFillTx/>
                <a:latin typeface="+mj-lt"/>
                <a:ea typeface="+mj-ea"/>
                <a:cs typeface="+mj-cs"/>
              </a:rPr>
              <a:t>local</a:t>
            </a:r>
            <a:r>
              <a:rPr kumimoji="0" lang="en" sz="2400" b="1" i="0" u="none" strike="noStrike" kern="1200" cap="none" spc="0" normalizeH="0" noProof="0" dirty="0" smtClean="0">
                <a:ln>
                  <a:noFill/>
                </a:ln>
                <a:solidFill>
                  <a:srgbClr val="005493"/>
                </a:solidFill>
                <a:effectLst/>
                <a:uLnTx/>
                <a:uFillTx/>
                <a:latin typeface="+mj-lt"/>
                <a:ea typeface="+mj-ea"/>
                <a:cs typeface="+mj-cs"/>
              </a:rPr>
              <a:t> y </a:t>
            </a:r>
            <a:r>
              <a:rPr kumimoji="0" lang="en" sz="2400" b="1" i="0" u="none" strike="noStrike" kern="1200" cap="none" spc="0" normalizeH="0" noProof="0" dirty="0" smtClean="0">
                <a:ln>
                  <a:noFill/>
                </a:ln>
                <a:solidFill>
                  <a:schemeClr val="accent2"/>
                </a:solidFill>
                <a:effectLst/>
                <a:uLnTx/>
                <a:uFillTx/>
                <a:latin typeface="+mj-lt"/>
                <a:ea typeface="+mj-ea"/>
                <a:cs typeface="+mj-cs"/>
              </a:rPr>
              <a:t>global</a:t>
            </a:r>
            <a:r>
              <a:rPr kumimoji="0" lang="en" sz="2400" b="1" i="0" u="none" strike="noStrike" kern="1200" cap="none" spc="0" normalizeH="0" noProof="0" dirty="0" smtClean="0">
                <a:ln>
                  <a:noFill/>
                </a:ln>
                <a:solidFill>
                  <a:srgbClr val="005493"/>
                </a:solidFill>
                <a:effectLst/>
                <a:uLnTx/>
                <a:uFillTx/>
                <a:latin typeface="+mj-lt"/>
                <a:ea typeface="+mj-ea"/>
                <a:cs typeface="+mj-cs"/>
              </a:rPr>
              <a:t>.</a:t>
            </a:r>
            <a:endParaRPr kumimoji="0" lang="en" sz="2400" b="1" i="0" u="none" strike="noStrike" kern="1200" cap="none" spc="0" normalizeH="0" baseline="0" noProof="0" dirty="0">
              <a:ln>
                <a:noFill/>
              </a:ln>
              <a:solidFill>
                <a:srgbClr val="005493"/>
              </a:solidFill>
              <a:effectLst/>
              <a:uLnTx/>
              <a:uFillTx/>
              <a:latin typeface="+mj-lt"/>
              <a:ea typeface="+mj-ea"/>
              <a:cs typeface="+mj-cs"/>
            </a:endParaRPr>
          </a:p>
        </p:txBody>
      </p:sp>
      <p:sp>
        <p:nvSpPr>
          <p:cNvPr id="25" name="Shape 159"/>
          <p:cNvSpPr txBox="1">
            <a:spLocks noGrp="1"/>
          </p:cNvSpPr>
          <p:nvPr>
            <p:ph type="title"/>
          </p:nvPr>
        </p:nvSpPr>
        <p:spPr>
          <a:xfrm>
            <a:off x="985520" y="-380572"/>
            <a:ext cx="9144000" cy="1080218"/>
          </a:xfrm>
          <a:prstGeom prst="rect">
            <a:avLst/>
          </a:prstGeom>
        </p:spPr>
        <p:txBody>
          <a:bodyPr lIns="91425" tIns="91425" rIns="91425" bIns="91425" anchor="b" anchorCtr="0">
            <a:noAutofit/>
          </a:bodyPr>
          <a:lstStyle/>
          <a:p>
            <a:pPr lvl="0" algn="ctr"/>
            <a:r>
              <a:rPr lang="en" sz="2600" b="1" dirty="0" smtClean="0">
                <a:solidFill>
                  <a:srgbClr val="005493"/>
                </a:solidFill>
              </a:rPr>
              <a:t>Construcción de Conocimiento: Visión de Comunidad</a:t>
            </a:r>
            <a:endParaRPr lang="en" sz="2600" b="1" dirty="0">
              <a:solidFill>
                <a:srgbClr val="005493"/>
              </a:solidFill>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Shape 113"/>
        <p:cNvGrpSpPr/>
        <p:nvPr/>
      </p:nvGrpSpPr>
      <p:grpSpPr>
        <a:xfrm>
          <a:off x="0" y="0"/>
          <a:ext cx="0" cy="0"/>
          <a:chOff x="0" y="0"/>
          <a:chExt cx="0" cy="0"/>
        </a:xfrm>
      </p:grpSpPr>
      <p:sp>
        <p:nvSpPr>
          <p:cNvPr id="2" name="Shape 159"/>
          <p:cNvSpPr txBox="1">
            <a:spLocks noGrp="1"/>
          </p:cNvSpPr>
          <p:nvPr>
            <p:ph type="title"/>
          </p:nvPr>
        </p:nvSpPr>
        <p:spPr>
          <a:xfrm>
            <a:off x="985520" y="-380572"/>
            <a:ext cx="9144000" cy="1080218"/>
          </a:xfrm>
          <a:prstGeom prst="rect">
            <a:avLst/>
          </a:prstGeom>
        </p:spPr>
        <p:txBody>
          <a:bodyPr lIns="91425" tIns="91425" rIns="91425" bIns="91425" anchor="b" anchorCtr="0">
            <a:noAutofit/>
          </a:bodyPr>
          <a:lstStyle/>
          <a:p>
            <a:pPr lvl="0" algn="ctr"/>
            <a:r>
              <a:rPr lang="en" sz="2600" b="1" dirty="0" smtClean="0">
                <a:solidFill>
                  <a:srgbClr val="005493"/>
                </a:solidFill>
              </a:rPr>
              <a:t>Construcción de Conocimiento: ¿Por qué Publicar?</a:t>
            </a:r>
            <a:endParaRPr lang="en" sz="2600" b="1" dirty="0">
              <a:solidFill>
                <a:srgbClr val="005493"/>
              </a:solidFill>
            </a:endParaRPr>
          </a:p>
        </p:txBody>
      </p:sp>
      <p:sp>
        <p:nvSpPr>
          <p:cNvPr id="9" name="8 Rectángulo"/>
          <p:cNvSpPr/>
          <p:nvPr/>
        </p:nvSpPr>
        <p:spPr>
          <a:xfrm>
            <a:off x="343848" y="864215"/>
            <a:ext cx="8568952" cy="4093428"/>
          </a:xfrm>
          <a:prstGeom prst="rect">
            <a:avLst/>
          </a:prstGeom>
        </p:spPr>
        <p:txBody>
          <a:bodyPr wrap="square">
            <a:spAutoFit/>
          </a:bodyPr>
          <a:lstStyle/>
          <a:p>
            <a:pPr algn="just"/>
            <a:r>
              <a:rPr lang="es-ES" sz="2000" b="1" dirty="0" smtClean="0">
                <a:solidFill>
                  <a:srgbClr val="005493"/>
                </a:solidFill>
                <a:latin typeface="+mn-lt"/>
              </a:rPr>
              <a:t>Comunicar resultados de la investigación científica</a:t>
            </a:r>
            <a:r>
              <a:rPr lang="es-ES" sz="2000" dirty="0" smtClean="0">
                <a:solidFill>
                  <a:srgbClr val="005493"/>
                </a:solidFill>
                <a:latin typeface="+mn-lt"/>
              </a:rPr>
              <a:t>, mediante artículos, ponencias y conferencias, entre otros mecanismos, es esencial, pues, como comúnmente se reconoce, </a:t>
            </a:r>
            <a:r>
              <a:rPr lang="es-ES" sz="2000" b="1" u="sng" dirty="0" smtClean="0">
                <a:solidFill>
                  <a:srgbClr val="005493"/>
                </a:solidFill>
                <a:latin typeface="+mn-lt"/>
              </a:rPr>
              <a:t>investigación que no se publica no existe</a:t>
            </a:r>
            <a:r>
              <a:rPr lang="es-ES" sz="2000" dirty="0" smtClean="0">
                <a:solidFill>
                  <a:srgbClr val="005493"/>
                </a:solidFill>
                <a:latin typeface="+mn-lt"/>
              </a:rPr>
              <a:t>. </a:t>
            </a:r>
          </a:p>
          <a:p>
            <a:pPr algn="just"/>
            <a:endParaRPr lang="es-ES" sz="2000" dirty="0" smtClean="0">
              <a:solidFill>
                <a:srgbClr val="005493"/>
              </a:solidFill>
              <a:latin typeface="+mn-lt"/>
            </a:endParaRPr>
          </a:p>
          <a:p>
            <a:pPr algn="just"/>
            <a:r>
              <a:rPr lang="es-ES" sz="2000" dirty="0" smtClean="0">
                <a:solidFill>
                  <a:srgbClr val="005493"/>
                </a:solidFill>
                <a:latin typeface="+mn-lt"/>
              </a:rPr>
              <a:t>Se puede decir que la investigación culmina al ser publicada en una revista científica; solo así será conocida por la comunidad académica, sus resultados serán discutidos y su contribución hará parte del conocimiento científico universal. </a:t>
            </a:r>
            <a:r>
              <a:rPr lang="es-ES" sz="2000" b="1" u="sng" dirty="0" smtClean="0">
                <a:solidFill>
                  <a:srgbClr val="005493"/>
                </a:solidFill>
                <a:latin typeface="+mn-lt"/>
              </a:rPr>
              <a:t>Revisión por pares.</a:t>
            </a:r>
          </a:p>
          <a:p>
            <a:pPr algn="just"/>
            <a:endParaRPr lang="es-ES" sz="2000" dirty="0" smtClean="0">
              <a:solidFill>
                <a:srgbClr val="005493"/>
              </a:solidFill>
              <a:latin typeface="+mn-lt"/>
            </a:endParaRPr>
          </a:p>
          <a:p>
            <a:pPr algn="just"/>
            <a:r>
              <a:rPr lang="es-ES" sz="2000" dirty="0" smtClean="0">
                <a:solidFill>
                  <a:srgbClr val="005493"/>
                </a:solidFill>
                <a:latin typeface="+mn-lt"/>
              </a:rPr>
              <a:t>Algunos expertos consideran que la investigación va más lejos, al sugerir que termina cuando el lector comprende el artículo, es decir, no basta solo con publicar, es necesario que la audiencia entienda claramente su contenido.  </a:t>
            </a:r>
            <a:r>
              <a:rPr lang="es-ES" sz="2000" b="1" u="sng" dirty="0" smtClean="0">
                <a:solidFill>
                  <a:srgbClr val="005493"/>
                </a:solidFill>
                <a:latin typeface="+mn-lt"/>
              </a:rPr>
              <a:t>Citaciones.</a:t>
            </a:r>
            <a:endParaRPr lang="en-US" sz="2000" b="1" u="sng" dirty="0">
              <a:solidFill>
                <a:srgbClr val="005493"/>
              </a:solidFill>
              <a:latin typeface="+mn-lt"/>
            </a:endParaRP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US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15712</TotalTime>
  <Words>1041</Words>
  <Application>Microsoft Office PowerPoint</Application>
  <PresentationFormat>Presentación en pantalla (16:9)</PresentationFormat>
  <Paragraphs>242</Paragraphs>
  <Slides>60</Slides>
  <Notes>33</Notes>
  <HiddenSlides>0</HiddenSlides>
  <MMClips>0</MMClips>
  <ScaleCrop>false</ScaleCrop>
  <HeadingPairs>
    <vt:vector size="4" baseType="variant">
      <vt:variant>
        <vt:lpstr>Tema</vt:lpstr>
      </vt:variant>
      <vt:variant>
        <vt:i4>4</vt:i4>
      </vt:variant>
      <vt:variant>
        <vt:lpstr>Títulos de diapositiva</vt:lpstr>
      </vt:variant>
      <vt:variant>
        <vt:i4>60</vt:i4>
      </vt:variant>
    </vt:vector>
  </HeadingPairs>
  <TitlesOfParts>
    <vt:vector size="64" baseType="lpstr">
      <vt:lpstr>1_Tema de Office</vt:lpstr>
      <vt:lpstr>2_Tema de Office</vt:lpstr>
      <vt:lpstr>USS</vt:lpstr>
      <vt:lpstr>3_Tema de Office</vt:lpstr>
      <vt:lpstr>Diapositiva 1</vt:lpstr>
      <vt:lpstr>Diapositiva 2</vt:lpstr>
      <vt:lpstr>    CV Dr. Alvaro Muñoz Castro</vt:lpstr>
      <vt:lpstr>    CV Dr. Alvaro Muñoz Castro</vt:lpstr>
      <vt:lpstr>¿Cuál es el impacto de publicar?</vt:lpstr>
      <vt:lpstr>Diapositiva 6</vt:lpstr>
      <vt:lpstr>Diapositiva 7</vt:lpstr>
      <vt:lpstr>Construcción de Conocimiento: Visión de Comunidad</vt:lpstr>
      <vt:lpstr>Construcción de Conocimiento: ¿Por qué Publicar?</vt:lpstr>
      <vt:lpstr>Construcción de Conocimiento: ¿Por qué Publicar?</vt:lpstr>
      <vt:lpstr>Investigación Científica Básica / Aplicada</vt:lpstr>
      <vt:lpstr>Divulgación Científica  Comunicar Investigación/conocimiento</vt:lpstr>
      <vt:lpstr>Las diversas formas de Comunicar Investigación/conocimiento</vt:lpstr>
      <vt:lpstr>Las diversas formas de Comunicar Investigación/conocimiento</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Número DOI</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Título, Resumen, Conclusión Coherencia</vt:lpstr>
      <vt:lpstr>Diapositiva 41</vt:lpstr>
      <vt:lpstr>Diapositiva 42</vt:lpstr>
      <vt:lpstr>Diapositiva 43</vt:lpstr>
      <vt:lpstr>Las diversas formas de Comunicar Investigación/conocimiento</vt:lpstr>
      <vt:lpstr>Dinámica constante</vt:lpstr>
      <vt:lpstr>¿Cómo fomentar esta actividad?</vt:lpstr>
      <vt:lpstr>¿Como medir contribución? (Cienciometría) </vt:lpstr>
      <vt:lpstr>Contribución</vt:lpstr>
      <vt:lpstr>Filosofía</vt:lpstr>
      <vt:lpstr>Web of Science Perú 2024: 6669 artículos </vt:lpstr>
      <vt:lpstr>Web of Science Perú 2024: 6669 artículos </vt:lpstr>
      <vt:lpstr>Diapositiva 52</vt:lpstr>
      <vt:lpstr>Diapositiva 53</vt:lpstr>
      <vt:lpstr>Contribución</vt:lpstr>
      <vt:lpstr>Diapositiva 55</vt:lpstr>
      <vt:lpstr>Diapositiva 56</vt:lpstr>
      <vt:lpstr>Diapositiva 57</vt:lpstr>
      <vt:lpstr>Diapositiva 58</vt:lpstr>
      <vt:lpstr>Diapositiva 59</vt:lpstr>
      <vt:lpstr>Diapositiva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INGENIERÍA</dc:title>
  <dc:creator>Ange</dc:creator>
  <cp:lastModifiedBy>AMC</cp:lastModifiedBy>
  <cp:revision>197</cp:revision>
  <dcterms:modified xsi:type="dcterms:W3CDTF">2025-08-13T07:02:53Z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4e9a4a-eb20-4aad-9a64-8872817c1a6f_Enabled">
    <vt:lpwstr>true</vt:lpwstr>
  </property>
  <property fmtid="{D5CDD505-2E9C-101B-9397-08002B2CF9AE}" pid="3" name="MSIP_Label_9f4e9a4a-eb20-4aad-9a64-8872817c1a6f_SetDate">
    <vt:lpwstr>2022-11-11T09:24:37Z</vt:lpwstr>
  </property>
  <property fmtid="{D5CDD505-2E9C-101B-9397-08002B2CF9AE}" pid="4" name="MSIP_Label_9f4e9a4a-eb20-4aad-9a64-8872817c1a6f_Method">
    <vt:lpwstr>Standard</vt:lpwstr>
  </property>
  <property fmtid="{D5CDD505-2E9C-101B-9397-08002B2CF9AE}" pid="5" name="MSIP_Label_9f4e9a4a-eb20-4aad-9a64-8872817c1a6f_Name">
    <vt:lpwstr>defa4170-0d19-0005-0004-bc88714345d2</vt:lpwstr>
  </property>
  <property fmtid="{D5CDD505-2E9C-101B-9397-08002B2CF9AE}" pid="6" name="MSIP_Label_9f4e9a4a-eb20-4aad-9a64-8872817c1a6f_SiteId">
    <vt:lpwstr>7a599002-001c-432c-846e-1ddca9f6b299</vt:lpwstr>
  </property>
  <property fmtid="{D5CDD505-2E9C-101B-9397-08002B2CF9AE}" pid="7" name="MSIP_Label_9f4e9a4a-eb20-4aad-9a64-8872817c1a6f_ActionId">
    <vt:lpwstr>71a2fd20-82a5-4adf-ba7b-85a77b9942e5</vt:lpwstr>
  </property>
  <property fmtid="{D5CDD505-2E9C-101B-9397-08002B2CF9AE}" pid="8" name="MSIP_Label_9f4e9a4a-eb20-4aad-9a64-8872817c1a6f_ContentBits">
    <vt:lpwstr>0</vt:lpwstr>
  </property>
</Properties>
</file>